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Lst>
  <p:sldSz cx="9144000" cy="6858000" type="screen4x3"/>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58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34" name="PlaceHolder 2"/>
          <p:cNvSpPr>
            <a:spLocks noGrp="1"/>
          </p:cNvSpPr>
          <p:nvPr>
            <p:ph type="body"/>
          </p:nvPr>
        </p:nvSpPr>
        <p:spPr>
          <a:xfrm>
            <a:off x="1295280" y="426708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
        <p:nvSpPr>
          <p:cNvPr id="35" name="PlaceHolder 3"/>
          <p:cNvSpPr>
            <a:spLocks noGrp="1"/>
          </p:cNvSpPr>
          <p:nvPr>
            <p:ph type="body"/>
          </p:nvPr>
        </p:nvSpPr>
        <p:spPr>
          <a:xfrm>
            <a:off x="1295280" y="486396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37"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38"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39" name="PlaceHolder 4"/>
          <p:cNvSpPr>
            <a:spLocks noGrp="1"/>
          </p:cNvSpPr>
          <p:nvPr>
            <p:ph type="body"/>
          </p:nvPr>
        </p:nvSpPr>
        <p:spPr>
          <a:xfrm>
            <a:off x="129528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40" name="PlaceHolder 5"/>
          <p:cNvSpPr>
            <a:spLocks noGrp="1"/>
          </p:cNvSpPr>
          <p:nvPr>
            <p:ph type="body"/>
          </p:nvPr>
        </p:nvSpPr>
        <p:spPr>
          <a:xfrm>
            <a:off x="477036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42" name="PlaceHolder 2"/>
          <p:cNvSpPr>
            <a:spLocks noGrp="1"/>
          </p:cNvSpPr>
          <p:nvPr>
            <p:ph type="body"/>
          </p:nvPr>
        </p:nvSpPr>
        <p:spPr>
          <a:xfrm>
            <a:off x="129528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43" name="PlaceHolder 3"/>
          <p:cNvSpPr>
            <a:spLocks noGrp="1"/>
          </p:cNvSpPr>
          <p:nvPr>
            <p:ph type="body"/>
          </p:nvPr>
        </p:nvSpPr>
        <p:spPr>
          <a:xfrm>
            <a:off x="358812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44" name="PlaceHolder 4"/>
          <p:cNvSpPr>
            <a:spLocks noGrp="1"/>
          </p:cNvSpPr>
          <p:nvPr>
            <p:ph type="body"/>
          </p:nvPr>
        </p:nvSpPr>
        <p:spPr>
          <a:xfrm>
            <a:off x="588132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45" name="PlaceHolder 5"/>
          <p:cNvSpPr>
            <a:spLocks noGrp="1"/>
          </p:cNvSpPr>
          <p:nvPr>
            <p:ph type="body"/>
          </p:nvPr>
        </p:nvSpPr>
        <p:spPr>
          <a:xfrm>
            <a:off x="129528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46" name="PlaceHolder 6"/>
          <p:cNvSpPr>
            <a:spLocks noGrp="1"/>
          </p:cNvSpPr>
          <p:nvPr>
            <p:ph type="body"/>
          </p:nvPr>
        </p:nvSpPr>
        <p:spPr>
          <a:xfrm>
            <a:off x="358812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47" name="PlaceHolder 7"/>
          <p:cNvSpPr>
            <a:spLocks noGrp="1"/>
          </p:cNvSpPr>
          <p:nvPr>
            <p:ph type="body"/>
          </p:nvPr>
        </p:nvSpPr>
        <p:spPr>
          <a:xfrm>
            <a:off x="588132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57" name="PlaceHolder 2"/>
          <p:cNvSpPr>
            <a:spLocks noGrp="1"/>
          </p:cNvSpPr>
          <p:nvPr>
            <p:ph type="subTitle"/>
          </p:nvPr>
        </p:nvSpPr>
        <p:spPr>
          <a:xfrm>
            <a:off x="1295280" y="4267080"/>
            <a:ext cx="6781320" cy="11426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59" name="PlaceHolder 2"/>
          <p:cNvSpPr>
            <a:spLocks noGrp="1"/>
          </p:cNvSpPr>
          <p:nvPr>
            <p:ph type="body"/>
          </p:nvPr>
        </p:nvSpPr>
        <p:spPr>
          <a:xfrm>
            <a:off x="1295280" y="4267080"/>
            <a:ext cx="6781320" cy="114264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61" name="PlaceHolder 2"/>
          <p:cNvSpPr>
            <a:spLocks noGrp="1"/>
          </p:cNvSpPr>
          <p:nvPr>
            <p:ph type="body"/>
          </p:nvPr>
        </p:nvSpPr>
        <p:spPr>
          <a:xfrm>
            <a:off x="129528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62" name="PlaceHolder 3"/>
          <p:cNvSpPr>
            <a:spLocks noGrp="1"/>
          </p:cNvSpPr>
          <p:nvPr>
            <p:ph type="body"/>
          </p:nvPr>
        </p:nvSpPr>
        <p:spPr>
          <a:xfrm>
            <a:off x="477036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1219320" y="2971800"/>
            <a:ext cx="6857640" cy="49442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66"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67" name="PlaceHolder 3"/>
          <p:cNvSpPr>
            <a:spLocks noGrp="1"/>
          </p:cNvSpPr>
          <p:nvPr>
            <p:ph type="body"/>
          </p:nvPr>
        </p:nvSpPr>
        <p:spPr>
          <a:xfrm>
            <a:off x="477036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68" name="PlaceHolder 4"/>
          <p:cNvSpPr>
            <a:spLocks noGrp="1"/>
          </p:cNvSpPr>
          <p:nvPr>
            <p:ph type="body"/>
          </p:nvPr>
        </p:nvSpPr>
        <p:spPr>
          <a:xfrm>
            <a:off x="129528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3" name="PlaceHolder 2"/>
          <p:cNvSpPr>
            <a:spLocks noGrp="1"/>
          </p:cNvSpPr>
          <p:nvPr>
            <p:ph type="subTitle"/>
          </p:nvPr>
        </p:nvSpPr>
        <p:spPr>
          <a:xfrm>
            <a:off x="1295280" y="4267080"/>
            <a:ext cx="6781320" cy="11426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70" name="PlaceHolder 2"/>
          <p:cNvSpPr>
            <a:spLocks noGrp="1"/>
          </p:cNvSpPr>
          <p:nvPr>
            <p:ph type="body"/>
          </p:nvPr>
        </p:nvSpPr>
        <p:spPr>
          <a:xfrm>
            <a:off x="129528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71"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72" name="PlaceHolder 4"/>
          <p:cNvSpPr>
            <a:spLocks noGrp="1"/>
          </p:cNvSpPr>
          <p:nvPr>
            <p:ph type="body"/>
          </p:nvPr>
        </p:nvSpPr>
        <p:spPr>
          <a:xfrm>
            <a:off x="477036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74"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75"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76" name="PlaceHolder 4"/>
          <p:cNvSpPr>
            <a:spLocks noGrp="1"/>
          </p:cNvSpPr>
          <p:nvPr>
            <p:ph type="body"/>
          </p:nvPr>
        </p:nvSpPr>
        <p:spPr>
          <a:xfrm>
            <a:off x="1295280" y="486396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78" name="PlaceHolder 2"/>
          <p:cNvSpPr>
            <a:spLocks noGrp="1"/>
          </p:cNvSpPr>
          <p:nvPr>
            <p:ph type="body"/>
          </p:nvPr>
        </p:nvSpPr>
        <p:spPr>
          <a:xfrm>
            <a:off x="1295280" y="426708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
        <p:nvSpPr>
          <p:cNvPr id="79" name="PlaceHolder 3"/>
          <p:cNvSpPr>
            <a:spLocks noGrp="1"/>
          </p:cNvSpPr>
          <p:nvPr>
            <p:ph type="body"/>
          </p:nvPr>
        </p:nvSpPr>
        <p:spPr>
          <a:xfrm>
            <a:off x="1295280" y="486396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81"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82"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83" name="PlaceHolder 4"/>
          <p:cNvSpPr>
            <a:spLocks noGrp="1"/>
          </p:cNvSpPr>
          <p:nvPr>
            <p:ph type="body"/>
          </p:nvPr>
        </p:nvSpPr>
        <p:spPr>
          <a:xfrm>
            <a:off x="129528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84" name="PlaceHolder 5"/>
          <p:cNvSpPr>
            <a:spLocks noGrp="1"/>
          </p:cNvSpPr>
          <p:nvPr>
            <p:ph type="body"/>
          </p:nvPr>
        </p:nvSpPr>
        <p:spPr>
          <a:xfrm>
            <a:off x="477036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86" name="PlaceHolder 2"/>
          <p:cNvSpPr>
            <a:spLocks noGrp="1"/>
          </p:cNvSpPr>
          <p:nvPr>
            <p:ph type="body"/>
          </p:nvPr>
        </p:nvSpPr>
        <p:spPr>
          <a:xfrm>
            <a:off x="129528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87" name="PlaceHolder 3"/>
          <p:cNvSpPr>
            <a:spLocks noGrp="1"/>
          </p:cNvSpPr>
          <p:nvPr>
            <p:ph type="body"/>
          </p:nvPr>
        </p:nvSpPr>
        <p:spPr>
          <a:xfrm>
            <a:off x="358812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88" name="PlaceHolder 4"/>
          <p:cNvSpPr>
            <a:spLocks noGrp="1"/>
          </p:cNvSpPr>
          <p:nvPr>
            <p:ph type="body"/>
          </p:nvPr>
        </p:nvSpPr>
        <p:spPr>
          <a:xfrm>
            <a:off x="588132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89" name="PlaceHolder 5"/>
          <p:cNvSpPr>
            <a:spLocks noGrp="1"/>
          </p:cNvSpPr>
          <p:nvPr>
            <p:ph type="body"/>
          </p:nvPr>
        </p:nvSpPr>
        <p:spPr>
          <a:xfrm>
            <a:off x="129528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90" name="PlaceHolder 6"/>
          <p:cNvSpPr>
            <a:spLocks noGrp="1"/>
          </p:cNvSpPr>
          <p:nvPr>
            <p:ph type="body"/>
          </p:nvPr>
        </p:nvSpPr>
        <p:spPr>
          <a:xfrm>
            <a:off x="358812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91" name="PlaceHolder 7"/>
          <p:cNvSpPr>
            <a:spLocks noGrp="1"/>
          </p:cNvSpPr>
          <p:nvPr>
            <p:ph type="body"/>
          </p:nvPr>
        </p:nvSpPr>
        <p:spPr>
          <a:xfrm>
            <a:off x="588132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03" name="PlaceHolder 2"/>
          <p:cNvSpPr>
            <a:spLocks noGrp="1"/>
          </p:cNvSpPr>
          <p:nvPr>
            <p:ph type="subTitle"/>
          </p:nvPr>
        </p:nvSpPr>
        <p:spPr>
          <a:xfrm>
            <a:off x="1295280" y="4267080"/>
            <a:ext cx="6781320" cy="11426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05" name="PlaceHolder 2"/>
          <p:cNvSpPr>
            <a:spLocks noGrp="1"/>
          </p:cNvSpPr>
          <p:nvPr>
            <p:ph type="body"/>
          </p:nvPr>
        </p:nvSpPr>
        <p:spPr>
          <a:xfrm>
            <a:off x="1295280" y="4267080"/>
            <a:ext cx="6781320" cy="114264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07" name="PlaceHolder 2"/>
          <p:cNvSpPr>
            <a:spLocks noGrp="1"/>
          </p:cNvSpPr>
          <p:nvPr>
            <p:ph type="body"/>
          </p:nvPr>
        </p:nvSpPr>
        <p:spPr>
          <a:xfrm>
            <a:off x="129528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108" name="PlaceHolder 3"/>
          <p:cNvSpPr>
            <a:spLocks noGrp="1"/>
          </p:cNvSpPr>
          <p:nvPr>
            <p:ph type="body"/>
          </p:nvPr>
        </p:nvSpPr>
        <p:spPr>
          <a:xfrm>
            <a:off x="477036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5" name="PlaceHolder 2"/>
          <p:cNvSpPr>
            <a:spLocks noGrp="1"/>
          </p:cNvSpPr>
          <p:nvPr>
            <p:ph type="body"/>
          </p:nvPr>
        </p:nvSpPr>
        <p:spPr>
          <a:xfrm>
            <a:off x="1295280" y="4267080"/>
            <a:ext cx="6781320" cy="114264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1219320" y="2971800"/>
            <a:ext cx="6857640" cy="49442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12"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13" name="PlaceHolder 3"/>
          <p:cNvSpPr>
            <a:spLocks noGrp="1"/>
          </p:cNvSpPr>
          <p:nvPr>
            <p:ph type="body"/>
          </p:nvPr>
        </p:nvSpPr>
        <p:spPr>
          <a:xfrm>
            <a:off x="477036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114" name="PlaceHolder 4"/>
          <p:cNvSpPr>
            <a:spLocks noGrp="1"/>
          </p:cNvSpPr>
          <p:nvPr>
            <p:ph type="body"/>
          </p:nvPr>
        </p:nvSpPr>
        <p:spPr>
          <a:xfrm>
            <a:off x="129528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16" name="PlaceHolder 2"/>
          <p:cNvSpPr>
            <a:spLocks noGrp="1"/>
          </p:cNvSpPr>
          <p:nvPr>
            <p:ph type="body"/>
          </p:nvPr>
        </p:nvSpPr>
        <p:spPr>
          <a:xfrm>
            <a:off x="129528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117"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18" name="PlaceHolder 4"/>
          <p:cNvSpPr>
            <a:spLocks noGrp="1"/>
          </p:cNvSpPr>
          <p:nvPr>
            <p:ph type="body"/>
          </p:nvPr>
        </p:nvSpPr>
        <p:spPr>
          <a:xfrm>
            <a:off x="477036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20"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21"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22" name="PlaceHolder 4"/>
          <p:cNvSpPr>
            <a:spLocks noGrp="1"/>
          </p:cNvSpPr>
          <p:nvPr>
            <p:ph type="body"/>
          </p:nvPr>
        </p:nvSpPr>
        <p:spPr>
          <a:xfrm>
            <a:off x="1295280" y="486396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24" name="PlaceHolder 2"/>
          <p:cNvSpPr>
            <a:spLocks noGrp="1"/>
          </p:cNvSpPr>
          <p:nvPr>
            <p:ph type="body"/>
          </p:nvPr>
        </p:nvSpPr>
        <p:spPr>
          <a:xfrm>
            <a:off x="1295280" y="426708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
        <p:nvSpPr>
          <p:cNvPr id="125" name="PlaceHolder 3"/>
          <p:cNvSpPr>
            <a:spLocks noGrp="1"/>
          </p:cNvSpPr>
          <p:nvPr>
            <p:ph type="body"/>
          </p:nvPr>
        </p:nvSpPr>
        <p:spPr>
          <a:xfrm>
            <a:off x="1295280" y="486396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27"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28"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29" name="PlaceHolder 4"/>
          <p:cNvSpPr>
            <a:spLocks noGrp="1"/>
          </p:cNvSpPr>
          <p:nvPr>
            <p:ph type="body"/>
          </p:nvPr>
        </p:nvSpPr>
        <p:spPr>
          <a:xfrm>
            <a:off x="129528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30" name="PlaceHolder 5"/>
          <p:cNvSpPr>
            <a:spLocks noGrp="1"/>
          </p:cNvSpPr>
          <p:nvPr>
            <p:ph type="body"/>
          </p:nvPr>
        </p:nvSpPr>
        <p:spPr>
          <a:xfrm>
            <a:off x="477036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32" name="PlaceHolder 2"/>
          <p:cNvSpPr>
            <a:spLocks noGrp="1"/>
          </p:cNvSpPr>
          <p:nvPr>
            <p:ph type="body"/>
          </p:nvPr>
        </p:nvSpPr>
        <p:spPr>
          <a:xfrm>
            <a:off x="129528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133" name="PlaceHolder 3"/>
          <p:cNvSpPr>
            <a:spLocks noGrp="1"/>
          </p:cNvSpPr>
          <p:nvPr>
            <p:ph type="body"/>
          </p:nvPr>
        </p:nvSpPr>
        <p:spPr>
          <a:xfrm>
            <a:off x="358812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134" name="PlaceHolder 4"/>
          <p:cNvSpPr>
            <a:spLocks noGrp="1"/>
          </p:cNvSpPr>
          <p:nvPr>
            <p:ph type="body"/>
          </p:nvPr>
        </p:nvSpPr>
        <p:spPr>
          <a:xfrm>
            <a:off x="588132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135" name="PlaceHolder 5"/>
          <p:cNvSpPr>
            <a:spLocks noGrp="1"/>
          </p:cNvSpPr>
          <p:nvPr>
            <p:ph type="body"/>
          </p:nvPr>
        </p:nvSpPr>
        <p:spPr>
          <a:xfrm>
            <a:off x="129528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136" name="PlaceHolder 6"/>
          <p:cNvSpPr>
            <a:spLocks noGrp="1"/>
          </p:cNvSpPr>
          <p:nvPr>
            <p:ph type="body"/>
          </p:nvPr>
        </p:nvSpPr>
        <p:spPr>
          <a:xfrm>
            <a:off x="358812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137" name="PlaceHolder 7"/>
          <p:cNvSpPr>
            <a:spLocks noGrp="1"/>
          </p:cNvSpPr>
          <p:nvPr>
            <p:ph type="body"/>
          </p:nvPr>
        </p:nvSpPr>
        <p:spPr>
          <a:xfrm>
            <a:off x="588132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7"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48" name="PlaceHolder 2"/>
          <p:cNvSpPr>
            <a:spLocks noGrp="1"/>
          </p:cNvSpPr>
          <p:nvPr>
            <p:ph type="subTitle"/>
          </p:nvPr>
        </p:nvSpPr>
        <p:spPr>
          <a:xfrm>
            <a:off x="1295280" y="4267080"/>
            <a:ext cx="6781320" cy="11426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50" name="PlaceHolder 2"/>
          <p:cNvSpPr>
            <a:spLocks noGrp="1"/>
          </p:cNvSpPr>
          <p:nvPr>
            <p:ph type="body"/>
          </p:nvPr>
        </p:nvSpPr>
        <p:spPr>
          <a:xfrm>
            <a:off x="1295280" y="4267080"/>
            <a:ext cx="6781320" cy="114264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7" name="PlaceHolder 2"/>
          <p:cNvSpPr>
            <a:spLocks noGrp="1"/>
          </p:cNvSpPr>
          <p:nvPr>
            <p:ph type="body"/>
          </p:nvPr>
        </p:nvSpPr>
        <p:spPr>
          <a:xfrm>
            <a:off x="129528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18" name="PlaceHolder 3"/>
          <p:cNvSpPr>
            <a:spLocks noGrp="1"/>
          </p:cNvSpPr>
          <p:nvPr>
            <p:ph type="body"/>
          </p:nvPr>
        </p:nvSpPr>
        <p:spPr>
          <a:xfrm>
            <a:off x="477036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52" name="PlaceHolder 2"/>
          <p:cNvSpPr>
            <a:spLocks noGrp="1"/>
          </p:cNvSpPr>
          <p:nvPr>
            <p:ph type="body"/>
          </p:nvPr>
        </p:nvSpPr>
        <p:spPr>
          <a:xfrm>
            <a:off x="129528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153" name="PlaceHolder 3"/>
          <p:cNvSpPr>
            <a:spLocks noGrp="1"/>
          </p:cNvSpPr>
          <p:nvPr>
            <p:ph type="body"/>
          </p:nvPr>
        </p:nvSpPr>
        <p:spPr>
          <a:xfrm>
            <a:off x="477036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4"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5" name="PlaceHolder 1"/>
          <p:cNvSpPr>
            <a:spLocks noGrp="1"/>
          </p:cNvSpPr>
          <p:nvPr>
            <p:ph type="subTitle"/>
          </p:nvPr>
        </p:nvSpPr>
        <p:spPr>
          <a:xfrm>
            <a:off x="1219320" y="2971800"/>
            <a:ext cx="6857640" cy="49442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57"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58" name="PlaceHolder 3"/>
          <p:cNvSpPr>
            <a:spLocks noGrp="1"/>
          </p:cNvSpPr>
          <p:nvPr>
            <p:ph type="body"/>
          </p:nvPr>
        </p:nvSpPr>
        <p:spPr>
          <a:xfrm>
            <a:off x="477036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159" name="PlaceHolder 4"/>
          <p:cNvSpPr>
            <a:spLocks noGrp="1"/>
          </p:cNvSpPr>
          <p:nvPr>
            <p:ph type="body"/>
          </p:nvPr>
        </p:nvSpPr>
        <p:spPr>
          <a:xfrm>
            <a:off x="129528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61" name="PlaceHolder 2"/>
          <p:cNvSpPr>
            <a:spLocks noGrp="1"/>
          </p:cNvSpPr>
          <p:nvPr>
            <p:ph type="body"/>
          </p:nvPr>
        </p:nvSpPr>
        <p:spPr>
          <a:xfrm>
            <a:off x="129528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162"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63" name="PlaceHolder 4"/>
          <p:cNvSpPr>
            <a:spLocks noGrp="1"/>
          </p:cNvSpPr>
          <p:nvPr>
            <p:ph type="body"/>
          </p:nvPr>
        </p:nvSpPr>
        <p:spPr>
          <a:xfrm>
            <a:off x="477036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65"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66"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67" name="PlaceHolder 4"/>
          <p:cNvSpPr>
            <a:spLocks noGrp="1"/>
          </p:cNvSpPr>
          <p:nvPr>
            <p:ph type="body"/>
          </p:nvPr>
        </p:nvSpPr>
        <p:spPr>
          <a:xfrm>
            <a:off x="1295280" y="486396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69" name="PlaceHolder 2"/>
          <p:cNvSpPr>
            <a:spLocks noGrp="1"/>
          </p:cNvSpPr>
          <p:nvPr>
            <p:ph type="body"/>
          </p:nvPr>
        </p:nvSpPr>
        <p:spPr>
          <a:xfrm>
            <a:off x="1295280" y="426708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
        <p:nvSpPr>
          <p:cNvPr id="170" name="PlaceHolder 3"/>
          <p:cNvSpPr>
            <a:spLocks noGrp="1"/>
          </p:cNvSpPr>
          <p:nvPr>
            <p:ph type="body"/>
          </p:nvPr>
        </p:nvSpPr>
        <p:spPr>
          <a:xfrm>
            <a:off x="1295280" y="486396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72"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73"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74" name="PlaceHolder 4"/>
          <p:cNvSpPr>
            <a:spLocks noGrp="1"/>
          </p:cNvSpPr>
          <p:nvPr>
            <p:ph type="body"/>
          </p:nvPr>
        </p:nvSpPr>
        <p:spPr>
          <a:xfrm>
            <a:off x="129528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175" name="PlaceHolder 5"/>
          <p:cNvSpPr>
            <a:spLocks noGrp="1"/>
          </p:cNvSpPr>
          <p:nvPr>
            <p:ph type="body"/>
          </p:nvPr>
        </p:nvSpPr>
        <p:spPr>
          <a:xfrm>
            <a:off x="477036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77" name="PlaceHolder 2"/>
          <p:cNvSpPr>
            <a:spLocks noGrp="1"/>
          </p:cNvSpPr>
          <p:nvPr>
            <p:ph type="body"/>
          </p:nvPr>
        </p:nvSpPr>
        <p:spPr>
          <a:xfrm>
            <a:off x="129528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178" name="PlaceHolder 3"/>
          <p:cNvSpPr>
            <a:spLocks noGrp="1"/>
          </p:cNvSpPr>
          <p:nvPr>
            <p:ph type="body"/>
          </p:nvPr>
        </p:nvSpPr>
        <p:spPr>
          <a:xfrm>
            <a:off x="358812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179" name="PlaceHolder 4"/>
          <p:cNvSpPr>
            <a:spLocks noGrp="1"/>
          </p:cNvSpPr>
          <p:nvPr>
            <p:ph type="body"/>
          </p:nvPr>
        </p:nvSpPr>
        <p:spPr>
          <a:xfrm>
            <a:off x="588132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180" name="PlaceHolder 5"/>
          <p:cNvSpPr>
            <a:spLocks noGrp="1"/>
          </p:cNvSpPr>
          <p:nvPr>
            <p:ph type="body"/>
          </p:nvPr>
        </p:nvSpPr>
        <p:spPr>
          <a:xfrm>
            <a:off x="129528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181" name="PlaceHolder 6"/>
          <p:cNvSpPr>
            <a:spLocks noGrp="1"/>
          </p:cNvSpPr>
          <p:nvPr>
            <p:ph type="body"/>
          </p:nvPr>
        </p:nvSpPr>
        <p:spPr>
          <a:xfrm>
            <a:off x="358812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182" name="PlaceHolder 7"/>
          <p:cNvSpPr>
            <a:spLocks noGrp="1"/>
          </p:cNvSpPr>
          <p:nvPr>
            <p:ph type="body"/>
          </p:nvPr>
        </p:nvSpPr>
        <p:spPr>
          <a:xfrm>
            <a:off x="588132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3"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94" name="PlaceHolder 2"/>
          <p:cNvSpPr>
            <a:spLocks noGrp="1"/>
          </p:cNvSpPr>
          <p:nvPr>
            <p:ph type="subTitle"/>
          </p:nvPr>
        </p:nvSpPr>
        <p:spPr>
          <a:xfrm>
            <a:off x="1295280" y="4267080"/>
            <a:ext cx="6781320" cy="11426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96" name="PlaceHolder 2"/>
          <p:cNvSpPr>
            <a:spLocks noGrp="1"/>
          </p:cNvSpPr>
          <p:nvPr>
            <p:ph type="body"/>
          </p:nvPr>
        </p:nvSpPr>
        <p:spPr>
          <a:xfrm>
            <a:off x="1295280" y="4267080"/>
            <a:ext cx="6781320" cy="114264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198" name="PlaceHolder 2"/>
          <p:cNvSpPr>
            <a:spLocks noGrp="1"/>
          </p:cNvSpPr>
          <p:nvPr>
            <p:ph type="body"/>
          </p:nvPr>
        </p:nvSpPr>
        <p:spPr>
          <a:xfrm>
            <a:off x="129528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199" name="PlaceHolder 3"/>
          <p:cNvSpPr>
            <a:spLocks noGrp="1"/>
          </p:cNvSpPr>
          <p:nvPr>
            <p:ph type="body"/>
          </p:nvPr>
        </p:nvSpPr>
        <p:spPr>
          <a:xfrm>
            <a:off x="477036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0"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1" name="PlaceHolder 1"/>
          <p:cNvSpPr>
            <a:spLocks noGrp="1"/>
          </p:cNvSpPr>
          <p:nvPr>
            <p:ph type="subTitle"/>
          </p:nvPr>
        </p:nvSpPr>
        <p:spPr>
          <a:xfrm>
            <a:off x="1219320" y="2971800"/>
            <a:ext cx="6857640" cy="49442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203"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204" name="PlaceHolder 3"/>
          <p:cNvSpPr>
            <a:spLocks noGrp="1"/>
          </p:cNvSpPr>
          <p:nvPr>
            <p:ph type="body"/>
          </p:nvPr>
        </p:nvSpPr>
        <p:spPr>
          <a:xfrm>
            <a:off x="477036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205" name="PlaceHolder 4"/>
          <p:cNvSpPr>
            <a:spLocks noGrp="1"/>
          </p:cNvSpPr>
          <p:nvPr>
            <p:ph type="body"/>
          </p:nvPr>
        </p:nvSpPr>
        <p:spPr>
          <a:xfrm>
            <a:off x="129528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207" name="PlaceHolder 2"/>
          <p:cNvSpPr>
            <a:spLocks noGrp="1"/>
          </p:cNvSpPr>
          <p:nvPr>
            <p:ph type="body"/>
          </p:nvPr>
        </p:nvSpPr>
        <p:spPr>
          <a:xfrm>
            <a:off x="129528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208"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209" name="PlaceHolder 4"/>
          <p:cNvSpPr>
            <a:spLocks noGrp="1"/>
          </p:cNvSpPr>
          <p:nvPr>
            <p:ph type="body"/>
          </p:nvPr>
        </p:nvSpPr>
        <p:spPr>
          <a:xfrm>
            <a:off x="477036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211"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212"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213" name="PlaceHolder 4"/>
          <p:cNvSpPr>
            <a:spLocks noGrp="1"/>
          </p:cNvSpPr>
          <p:nvPr>
            <p:ph type="body"/>
          </p:nvPr>
        </p:nvSpPr>
        <p:spPr>
          <a:xfrm>
            <a:off x="1295280" y="486396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215" name="PlaceHolder 2"/>
          <p:cNvSpPr>
            <a:spLocks noGrp="1"/>
          </p:cNvSpPr>
          <p:nvPr>
            <p:ph type="body"/>
          </p:nvPr>
        </p:nvSpPr>
        <p:spPr>
          <a:xfrm>
            <a:off x="1295280" y="426708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
        <p:nvSpPr>
          <p:cNvPr id="216" name="PlaceHolder 3"/>
          <p:cNvSpPr>
            <a:spLocks noGrp="1"/>
          </p:cNvSpPr>
          <p:nvPr>
            <p:ph type="body"/>
          </p:nvPr>
        </p:nvSpPr>
        <p:spPr>
          <a:xfrm>
            <a:off x="1295280" y="486396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218"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219"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220" name="PlaceHolder 4"/>
          <p:cNvSpPr>
            <a:spLocks noGrp="1"/>
          </p:cNvSpPr>
          <p:nvPr>
            <p:ph type="body"/>
          </p:nvPr>
        </p:nvSpPr>
        <p:spPr>
          <a:xfrm>
            <a:off x="129528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221" name="PlaceHolder 5"/>
          <p:cNvSpPr>
            <a:spLocks noGrp="1"/>
          </p:cNvSpPr>
          <p:nvPr>
            <p:ph type="body"/>
          </p:nvPr>
        </p:nvSpPr>
        <p:spPr>
          <a:xfrm>
            <a:off x="477036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1219320" y="2971800"/>
            <a:ext cx="6857640" cy="49442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223" name="PlaceHolder 2"/>
          <p:cNvSpPr>
            <a:spLocks noGrp="1"/>
          </p:cNvSpPr>
          <p:nvPr>
            <p:ph type="body"/>
          </p:nvPr>
        </p:nvSpPr>
        <p:spPr>
          <a:xfrm>
            <a:off x="129528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224" name="PlaceHolder 3"/>
          <p:cNvSpPr>
            <a:spLocks noGrp="1"/>
          </p:cNvSpPr>
          <p:nvPr>
            <p:ph type="body"/>
          </p:nvPr>
        </p:nvSpPr>
        <p:spPr>
          <a:xfrm>
            <a:off x="358812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225" name="PlaceHolder 4"/>
          <p:cNvSpPr>
            <a:spLocks noGrp="1"/>
          </p:cNvSpPr>
          <p:nvPr>
            <p:ph type="body"/>
          </p:nvPr>
        </p:nvSpPr>
        <p:spPr>
          <a:xfrm>
            <a:off x="5881320" y="426708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226" name="PlaceHolder 5"/>
          <p:cNvSpPr>
            <a:spLocks noGrp="1"/>
          </p:cNvSpPr>
          <p:nvPr>
            <p:ph type="body"/>
          </p:nvPr>
        </p:nvSpPr>
        <p:spPr>
          <a:xfrm>
            <a:off x="129528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227" name="PlaceHolder 6"/>
          <p:cNvSpPr>
            <a:spLocks noGrp="1"/>
          </p:cNvSpPr>
          <p:nvPr>
            <p:ph type="body"/>
          </p:nvPr>
        </p:nvSpPr>
        <p:spPr>
          <a:xfrm>
            <a:off x="358812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
        <p:nvSpPr>
          <p:cNvPr id="228" name="PlaceHolder 7"/>
          <p:cNvSpPr>
            <a:spLocks noGrp="1"/>
          </p:cNvSpPr>
          <p:nvPr>
            <p:ph type="body"/>
          </p:nvPr>
        </p:nvSpPr>
        <p:spPr>
          <a:xfrm>
            <a:off x="5881320" y="4863960"/>
            <a:ext cx="2183400" cy="544680"/>
          </a:xfrm>
          <a:prstGeom prst="rect">
            <a:avLst/>
          </a:prstGeom>
        </p:spPr>
        <p:txBody>
          <a:bodyPr lIns="0" tIns="0" rIns="0" bIns="0">
            <a:normAutofit fontScale="20000"/>
          </a:bodyPr>
          <a:lstStyle/>
          <a:p>
            <a:endParaRPr lang="de-DE" sz="2600" b="0" strike="noStrike" spc="-1">
              <a:solidFill>
                <a:srgbClr val="FFFFFF"/>
              </a:solidFill>
              <a:latin typeface="Gill Sans M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22"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23" name="PlaceHolder 3"/>
          <p:cNvSpPr>
            <a:spLocks noGrp="1"/>
          </p:cNvSpPr>
          <p:nvPr>
            <p:ph type="body"/>
          </p:nvPr>
        </p:nvSpPr>
        <p:spPr>
          <a:xfrm>
            <a:off x="477036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24" name="PlaceHolder 4"/>
          <p:cNvSpPr>
            <a:spLocks noGrp="1"/>
          </p:cNvSpPr>
          <p:nvPr>
            <p:ph type="body"/>
          </p:nvPr>
        </p:nvSpPr>
        <p:spPr>
          <a:xfrm>
            <a:off x="129528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26" name="PlaceHolder 2"/>
          <p:cNvSpPr>
            <a:spLocks noGrp="1"/>
          </p:cNvSpPr>
          <p:nvPr>
            <p:ph type="body"/>
          </p:nvPr>
        </p:nvSpPr>
        <p:spPr>
          <a:xfrm>
            <a:off x="1295280" y="4267080"/>
            <a:ext cx="3309120" cy="1142640"/>
          </a:xfrm>
          <a:prstGeom prst="rect">
            <a:avLst/>
          </a:prstGeom>
        </p:spPr>
        <p:txBody>
          <a:bodyPr lIns="0" tIns="0" rIns="0" bIns="0">
            <a:normAutofit fontScale="97000"/>
          </a:bodyPr>
          <a:lstStyle/>
          <a:p>
            <a:endParaRPr lang="de-DE" sz="2600" b="0" strike="noStrike" spc="-1">
              <a:solidFill>
                <a:srgbClr val="FFFFFF"/>
              </a:solidFill>
              <a:latin typeface="Gill Sans MT"/>
            </a:endParaRPr>
          </a:p>
        </p:txBody>
      </p:sp>
      <p:sp>
        <p:nvSpPr>
          <p:cNvPr id="27"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28" name="PlaceHolder 4"/>
          <p:cNvSpPr>
            <a:spLocks noGrp="1"/>
          </p:cNvSpPr>
          <p:nvPr>
            <p:ph type="body"/>
          </p:nvPr>
        </p:nvSpPr>
        <p:spPr>
          <a:xfrm>
            <a:off x="4770360" y="486396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219320" y="2971800"/>
            <a:ext cx="6857640" cy="1066320"/>
          </a:xfrm>
          <a:prstGeom prst="rect">
            <a:avLst/>
          </a:prstGeom>
        </p:spPr>
        <p:txBody>
          <a:bodyPr lIns="0" tIns="0" rIns="0" bIns="0" anchor="ctr">
            <a:noAutofit/>
          </a:bodyPr>
          <a:lstStyle/>
          <a:p>
            <a:endParaRPr lang="de-DE" sz="1800" b="0" strike="noStrike" spc="-1">
              <a:solidFill>
                <a:srgbClr val="FFFFFF"/>
              </a:solidFill>
              <a:latin typeface="Gill Sans MT"/>
            </a:endParaRPr>
          </a:p>
        </p:txBody>
      </p:sp>
      <p:sp>
        <p:nvSpPr>
          <p:cNvPr id="30" name="PlaceHolder 2"/>
          <p:cNvSpPr>
            <a:spLocks noGrp="1"/>
          </p:cNvSpPr>
          <p:nvPr>
            <p:ph type="body"/>
          </p:nvPr>
        </p:nvSpPr>
        <p:spPr>
          <a:xfrm>
            <a:off x="129528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31" name="PlaceHolder 3"/>
          <p:cNvSpPr>
            <a:spLocks noGrp="1"/>
          </p:cNvSpPr>
          <p:nvPr>
            <p:ph type="body"/>
          </p:nvPr>
        </p:nvSpPr>
        <p:spPr>
          <a:xfrm>
            <a:off x="4770360" y="4267080"/>
            <a:ext cx="3309120" cy="544680"/>
          </a:xfrm>
          <a:prstGeom prst="rect">
            <a:avLst/>
          </a:prstGeom>
        </p:spPr>
        <p:txBody>
          <a:bodyPr lIns="0" tIns="0" rIns="0" bIns="0">
            <a:normAutofit fontScale="31000"/>
          </a:bodyPr>
          <a:lstStyle/>
          <a:p>
            <a:endParaRPr lang="de-DE" sz="2600" b="0" strike="noStrike" spc="-1">
              <a:solidFill>
                <a:srgbClr val="FFFFFF"/>
              </a:solidFill>
              <a:latin typeface="Gill Sans MT"/>
            </a:endParaRPr>
          </a:p>
        </p:txBody>
      </p:sp>
      <p:sp>
        <p:nvSpPr>
          <p:cNvPr id="32" name="PlaceHolder 4"/>
          <p:cNvSpPr>
            <a:spLocks noGrp="1"/>
          </p:cNvSpPr>
          <p:nvPr>
            <p:ph type="body"/>
          </p:nvPr>
        </p:nvSpPr>
        <p:spPr>
          <a:xfrm>
            <a:off x="1295280" y="4863960"/>
            <a:ext cx="6781320" cy="544680"/>
          </a:xfrm>
          <a:prstGeom prst="rect">
            <a:avLst/>
          </a:prstGeom>
        </p:spPr>
        <p:txBody>
          <a:bodyPr lIns="0" tIns="0" rIns="0" bIns="0">
            <a:normAutofit/>
          </a:bodyPr>
          <a:lstStyle/>
          <a:p>
            <a:endParaRPr lang="de-DE" sz="2600" b="0" strike="noStrike" spc="-1">
              <a:solidFill>
                <a:srgbClr val="FFFFFF"/>
              </a:solidFill>
              <a:latin typeface="Gill Sans M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Gerade Verbindung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sp>
      <p:sp>
        <p:nvSpPr>
          <p:cNvPr id="13" name="Gerade Verbindung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sp>
      <p:sp>
        <p:nvSpPr>
          <p:cNvPr id="2" name="Gleichschenkliges Dreieck 9" hidden="1"/>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3" name="PlaceHolder 1"/>
          <p:cNvSpPr>
            <a:spLocks noGrp="1"/>
          </p:cNvSpPr>
          <p:nvPr>
            <p:ph type="title"/>
          </p:nvPr>
        </p:nvSpPr>
        <p:spPr>
          <a:xfrm>
            <a:off x="1219320" y="3886200"/>
            <a:ext cx="6857640" cy="990360"/>
          </a:xfrm>
          <a:prstGeom prst="rect">
            <a:avLst/>
          </a:prstGeom>
        </p:spPr>
        <p:txBody>
          <a:bodyPr lIns="90000" tIns="45000" rIns="90000" bIns="45000">
            <a:noAutofit/>
          </a:bodyPr>
          <a:lstStyle/>
          <a:p>
            <a:pPr algn="r">
              <a:lnSpc>
                <a:spcPct val="100000"/>
              </a:lnSpc>
            </a:pPr>
            <a:r>
              <a:rPr lang="de-DE" sz="3200" b="0" strike="noStrike" spc="-1">
                <a:solidFill>
                  <a:srgbClr val="000000"/>
                </a:solidFill>
                <a:latin typeface="Bookman Old Style"/>
              </a:rPr>
              <a:t>Titelmasterformat durch Klicken bearbeiten</a:t>
            </a:r>
            <a:endParaRPr lang="de-DE" sz="3200" b="0" strike="noStrike" spc="-1">
              <a:solidFill>
                <a:srgbClr val="000000"/>
              </a:solidFill>
              <a:latin typeface="Gill Sans MT"/>
            </a:endParaRPr>
          </a:p>
        </p:txBody>
      </p:sp>
      <p:sp>
        <p:nvSpPr>
          <p:cNvPr id="4" name="PlaceHolder 2"/>
          <p:cNvSpPr>
            <a:spLocks noGrp="1"/>
          </p:cNvSpPr>
          <p:nvPr>
            <p:ph type="dt"/>
          </p:nvPr>
        </p:nvSpPr>
        <p:spPr>
          <a:xfrm>
            <a:off x="6400800" y="6355080"/>
            <a:ext cx="2285640" cy="365400"/>
          </a:xfrm>
          <a:prstGeom prst="rect">
            <a:avLst/>
          </a:prstGeom>
        </p:spPr>
        <p:txBody>
          <a:bodyPr lIns="90000" tIns="45000" rIns="90000" bIns="45000">
            <a:noAutofit/>
          </a:bodyPr>
          <a:lstStyle/>
          <a:p>
            <a:pPr>
              <a:lnSpc>
                <a:spcPct val="100000"/>
              </a:lnSpc>
            </a:pPr>
            <a:fld id="{ADE9D33A-9415-41D1-A46A-8C08663CA57C}" type="datetime">
              <a:rPr lang="de-DE" sz="1400" b="0" strike="noStrike" spc="-1">
                <a:solidFill>
                  <a:srgbClr val="464653"/>
                </a:solidFill>
                <a:latin typeface="Gill Sans MT"/>
              </a:rPr>
              <a:t>10.06.2021</a:t>
            </a:fld>
            <a:endParaRPr lang="de-DE" sz="1400" b="0" strike="noStrike" spc="-1">
              <a:latin typeface="Times New Roman"/>
            </a:endParaRPr>
          </a:p>
        </p:txBody>
      </p:sp>
      <p:sp>
        <p:nvSpPr>
          <p:cNvPr id="5" name="PlaceHolder 3"/>
          <p:cNvSpPr>
            <a:spLocks noGrp="1"/>
          </p:cNvSpPr>
          <p:nvPr>
            <p:ph type="ftr"/>
          </p:nvPr>
        </p:nvSpPr>
        <p:spPr>
          <a:xfrm>
            <a:off x="2898720" y="6355080"/>
            <a:ext cx="3474360" cy="365400"/>
          </a:xfrm>
          <a:prstGeom prst="rect">
            <a:avLst/>
          </a:prstGeom>
        </p:spPr>
        <p:txBody>
          <a:bodyPr lIns="90000" tIns="45000" rIns="90000" bIns="45000">
            <a:noAutofit/>
          </a:bodyPr>
          <a:lstStyle/>
          <a:p>
            <a:endParaRPr lang="de-DE" sz="2400" b="0" strike="noStrike" spc="-1">
              <a:latin typeface="Times New Roman"/>
            </a:endParaRPr>
          </a:p>
        </p:txBody>
      </p:sp>
      <p:sp>
        <p:nvSpPr>
          <p:cNvPr id="6" name="PlaceHolder 4"/>
          <p:cNvSpPr>
            <a:spLocks noGrp="1"/>
          </p:cNvSpPr>
          <p:nvPr>
            <p:ph type="sldNum"/>
          </p:nvPr>
        </p:nvSpPr>
        <p:spPr>
          <a:xfrm>
            <a:off x="1216080" y="6355080"/>
            <a:ext cx="1218960" cy="365400"/>
          </a:xfrm>
          <a:prstGeom prst="rect">
            <a:avLst/>
          </a:prstGeom>
        </p:spPr>
        <p:txBody>
          <a:bodyPr lIns="90000" tIns="45000" rIns="90000" bIns="45000">
            <a:noAutofit/>
          </a:bodyPr>
          <a:lstStyle/>
          <a:p>
            <a:pPr>
              <a:lnSpc>
                <a:spcPct val="100000"/>
              </a:lnSpc>
            </a:pPr>
            <a:fld id="{0790D612-9434-4B93-A338-A30C88E0BEEB}" type="slidenum">
              <a:rPr lang="de-DE" sz="1400" b="0" strike="noStrike" spc="-1">
                <a:solidFill>
                  <a:srgbClr val="464653"/>
                </a:solidFill>
                <a:latin typeface="Gill Sans MT"/>
              </a:rPr>
              <a:t>‹Nr.›</a:t>
            </a:fld>
            <a:endParaRPr lang="de-DE" sz="1400" b="0" strike="noStrike" spc="-1">
              <a:latin typeface="Times New Roman"/>
            </a:endParaRPr>
          </a:p>
        </p:txBody>
      </p:sp>
      <p:sp>
        <p:nvSpPr>
          <p:cNvPr id="7" name="Rechteck 20"/>
          <p:cNvSpPr/>
          <p:nvPr/>
        </p:nvSpPr>
        <p:spPr>
          <a:xfrm>
            <a:off x="905040" y="3648240"/>
            <a:ext cx="7314840" cy="1279800"/>
          </a:xfrm>
          <a:prstGeom prst="rect">
            <a:avLst/>
          </a:prstGeom>
          <a:noFill/>
          <a:ln w="6350" cap="rnd">
            <a:solidFill>
              <a:srgbClr val="727CA3"/>
            </a:solidFill>
            <a:round/>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8" name="Rechteck 32"/>
          <p:cNvSpPr/>
          <p:nvPr/>
        </p:nvSpPr>
        <p:spPr>
          <a:xfrm>
            <a:off x="914400" y="5048280"/>
            <a:ext cx="7314840" cy="685440"/>
          </a:xfrm>
          <a:prstGeom prst="rect">
            <a:avLst/>
          </a:prstGeom>
          <a:noFill/>
          <a:ln w="6350" cap="rnd">
            <a:solidFill>
              <a:srgbClr val="9FB8CD"/>
            </a:solidFill>
            <a:round/>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9" name="Rechteck 21"/>
          <p:cNvSpPr/>
          <p:nvPr/>
        </p:nvSpPr>
        <p:spPr>
          <a:xfrm>
            <a:off x="905040" y="3648240"/>
            <a:ext cx="228240" cy="1279800"/>
          </a:xfrm>
          <a:prstGeom prst="rect">
            <a:avLst/>
          </a:prstGeom>
          <a:solidFill>
            <a:schemeClr val="accent1"/>
          </a:solidFill>
          <a:ln w="6350">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10" name="Rechteck 31"/>
          <p:cNvSpPr/>
          <p:nvPr/>
        </p:nvSpPr>
        <p:spPr>
          <a:xfrm>
            <a:off x="914400" y="5048280"/>
            <a:ext cx="228240" cy="685440"/>
          </a:xfrm>
          <a:prstGeom prst="rect">
            <a:avLst/>
          </a:prstGeom>
          <a:solidFill>
            <a:schemeClr val="accent2"/>
          </a:solidFill>
          <a:ln w="6350">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11"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600" b="0" strike="noStrike" spc="-1">
                <a:solidFill>
                  <a:srgbClr val="000000"/>
                </a:solidFill>
                <a:latin typeface="Gill Sans MT"/>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Gill Sans MT"/>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Gill Sans MT"/>
              </a:rPr>
              <a:t>Dritte Gliederungsebene</a:t>
            </a:r>
          </a:p>
          <a:p>
            <a:pPr marL="1728000" lvl="3" indent="-216000">
              <a:spcBef>
                <a:spcPts val="567"/>
              </a:spcBef>
              <a:buClr>
                <a:srgbClr val="000000"/>
              </a:buClr>
              <a:buSzPct val="75000"/>
              <a:buFont typeface="Symbol" charset="2"/>
              <a:buChar char=""/>
            </a:pPr>
            <a:r>
              <a:rPr lang="de-DE" sz="1600" b="0" strike="noStrike" spc="-1">
                <a:solidFill>
                  <a:srgbClr val="000000"/>
                </a:solidFill>
                <a:latin typeface="Gill Sans MT"/>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Gill Sans MT"/>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Gill Sans MT"/>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Gill Sans MT"/>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Gerade Verbindung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sp>
      <p:sp>
        <p:nvSpPr>
          <p:cNvPr id="49" name="Gerade Verbindung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sp>
      <p:sp>
        <p:nvSpPr>
          <p:cNvPr id="50" name="Gleichschenkliges Dreieck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51" name="PlaceHolder 1"/>
          <p:cNvSpPr>
            <a:spLocks noGrp="1"/>
          </p:cNvSpPr>
          <p:nvPr>
            <p:ph type="title"/>
          </p:nvPr>
        </p:nvSpPr>
        <p:spPr>
          <a:xfrm>
            <a:off x="457200" y="152280"/>
            <a:ext cx="8229240" cy="990360"/>
          </a:xfrm>
          <a:prstGeom prst="rect">
            <a:avLst/>
          </a:prstGeom>
        </p:spPr>
        <p:txBody>
          <a:bodyPr lIns="90000" tIns="45000" rIns="90000" bIns="45000" anchor="b">
            <a:noAutofit/>
          </a:bodyPr>
          <a:lstStyle/>
          <a:p>
            <a:pPr>
              <a:lnSpc>
                <a:spcPct val="100000"/>
              </a:lnSpc>
            </a:pPr>
            <a:r>
              <a:rPr lang="de-DE" sz="3200" b="0" strike="noStrike" spc="-1">
                <a:solidFill>
                  <a:srgbClr val="464653"/>
                </a:solidFill>
                <a:latin typeface="Bookman Old Style"/>
              </a:rPr>
              <a:t>Titelmasterformat durch Klicken bearbeiten</a:t>
            </a:r>
            <a:endParaRPr lang="de-DE" sz="3200" b="0" strike="noStrike" spc="-1">
              <a:solidFill>
                <a:srgbClr val="000000"/>
              </a:solidFill>
              <a:latin typeface="Gill Sans MT"/>
            </a:endParaRPr>
          </a:p>
        </p:txBody>
      </p:sp>
      <p:sp>
        <p:nvSpPr>
          <p:cNvPr id="52" name="PlaceHolder 2"/>
          <p:cNvSpPr>
            <a:spLocks noGrp="1"/>
          </p:cNvSpPr>
          <p:nvPr>
            <p:ph type="dt"/>
          </p:nvPr>
        </p:nvSpPr>
        <p:spPr>
          <a:xfrm>
            <a:off x="6400800" y="6356520"/>
            <a:ext cx="2288520" cy="365400"/>
          </a:xfrm>
          <a:prstGeom prst="rect">
            <a:avLst/>
          </a:prstGeom>
        </p:spPr>
        <p:txBody>
          <a:bodyPr lIns="90000" tIns="45000" rIns="90000" bIns="45000">
            <a:noAutofit/>
          </a:bodyPr>
          <a:lstStyle/>
          <a:p>
            <a:pPr>
              <a:lnSpc>
                <a:spcPct val="100000"/>
              </a:lnSpc>
            </a:pPr>
            <a:fld id="{55BB67B0-43E2-405A-A27E-84CF0A0FA274}" type="datetime">
              <a:rPr lang="de-DE" sz="1400" b="0" strike="noStrike" spc="-1">
                <a:solidFill>
                  <a:srgbClr val="464653"/>
                </a:solidFill>
                <a:latin typeface="Gill Sans MT"/>
              </a:rPr>
              <a:t>10.06.2021</a:t>
            </a:fld>
            <a:endParaRPr lang="de-DE" sz="1400" b="0" strike="noStrike" spc="-1">
              <a:latin typeface="Times New Roman"/>
            </a:endParaRPr>
          </a:p>
        </p:txBody>
      </p:sp>
      <p:sp>
        <p:nvSpPr>
          <p:cNvPr id="53" name="PlaceHolder 3"/>
          <p:cNvSpPr>
            <a:spLocks noGrp="1"/>
          </p:cNvSpPr>
          <p:nvPr>
            <p:ph type="ftr"/>
          </p:nvPr>
        </p:nvSpPr>
        <p:spPr>
          <a:xfrm>
            <a:off x="2898720" y="6356520"/>
            <a:ext cx="3504960" cy="365400"/>
          </a:xfrm>
          <a:prstGeom prst="rect">
            <a:avLst/>
          </a:prstGeom>
        </p:spPr>
        <p:txBody>
          <a:bodyPr lIns="90000" tIns="45000" rIns="90000" bIns="45000">
            <a:noAutofit/>
          </a:bodyPr>
          <a:lstStyle/>
          <a:p>
            <a:endParaRPr lang="de-DE" sz="2400" b="0" strike="noStrike" spc="-1">
              <a:latin typeface="Times New Roman"/>
            </a:endParaRPr>
          </a:p>
        </p:txBody>
      </p:sp>
      <p:sp>
        <p:nvSpPr>
          <p:cNvPr id="54" name="PlaceHolder 4"/>
          <p:cNvSpPr>
            <a:spLocks noGrp="1"/>
          </p:cNvSpPr>
          <p:nvPr>
            <p:ph type="sldNum"/>
          </p:nvPr>
        </p:nvSpPr>
        <p:spPr>
          <a:xfrm>
            <a:off x="612720" y="6356520"/>
            <a:ext cx="1980720" cy="365400"/>
          </a:xfrm>
          <a:prstGeom prst="rect">
            <a:avLst/>
          </a:prstGeom>
        </p:spPr>
        <p:txBody>
          <a:bodyPr lIns="90000" tIns="45000" rIns="90000" bIns="45000">
            <a:noAutofit/>
          </a:bodyPr>
          <a:lstStyle/>
          <a:p>
            <a:pPr>
              <a:lnSpc>
                <a:spcPct val="100000"/>
              </a:lnSpc>
            </a:pPr>
            <a:fld id="{8A153DB5-6263-4F05-B63C-C52915F58DAD}" type="slidenum">
              <a:rPr lang="de-DE" sz="1400" b="0" strike="noStrike" spc="-1">
                <a:solidFill>
                  <a:srgbClr val="464653"/>
                </a:solidFill>
                <a:latin typeface="Gill Sans MT"/>
              </a:rPr>
              <a:t>‹Nr.›</a:t>
            </a:fld>
            <a:endParaRPr lang="de-DE" sz="1400" b="0" strike="noStrike" spc="-1">
              <a:latin typeface="Times New Roman"/>
            </a:endParaRPr>
          </a:p>
        </p:txBody>
      </p:sp>
      <p:sp>
        <p:nvSpPr>
          <p:cNvPr id="55" name="PlaceHolder 5"/>
          <p:cNvSpPr>
            <a:spLocks noGrp="1"/>
          </p:cNvSpPr>
          <p:nvPr>
            <p:ph type="body"/>
          </p:nvPr>
        </p:nvSpPr>
        <p:spPr>
          <a:xfrm>
            <a:off x="457200" y="1219320"/>
            <a:ext cx="8229240" cy="4937400"/>
          </a:xfrm>
          <a:prstGeom prst="rect">
            <a:avLst/>
          </a:prstGeom>
        </p:spPr>
        <p:txBody>
          <a:bodyPr lIns="90000" tIns="45000" rIns="90000" bIns="45000">
            <a:noAutofit/>
          </a:bodyPr>
          <a:lstStyle/>
          <a:p>
            <a:pPr marL="274320" indent="-273960">
              <a:lnSpc>
                <a:spcPct val="100000"/>
              </a:lnSpc>
              <a:spcBef>
                <a:spcPts val="601"/>
              </a:spcBef>
              <a:buClr>
                <a:srgbClr val="727CA3"/>
              </a:buClr>
              <a:buSzPct val="76000"/>
              <a:buFont typeface="Wingdings 3" charset="2"/>
              <a:buChar char=""/>
            </a:pPr>
            <a:r>
              <a:rPr lang="de-DE" sz="2600" b="0" strike="noStrike" spc="-1">
                <a:solidFill>
                  <a:srgbClr val="000000"/>
                </a:solidFill>
                <a:latin typeface="Gill Sans MT"/>
              </a:rPr>
              <a:t>Textmasterformate durch Klicken bearbeiten</a:t>
            </a:r>
          </a:p>
          <a:p>
            <a:pPr marL="548640" lvl="1" indent="-273960">
              <a:lnSpc>
                <a:spcPct val="100000"/>
              </a:lnSpc>
              <a:spcBef>
                <a:spcPts val="499"/>
              </a:spcBef>
              <a:buClr>
                <a:srgbClr val="9FB8CD"/>
              </a:buClr>
              <a:buSzPct val="76000"/>
              <a:buFont typeface="Wingdings 3" charset="2"/>
              <a:buChar char=""/>
            </a:pPr>
            <a:r>
              <a:rPr lang="de-DE" sz="2300" b="0" strike="noStrike" spc="-1">
                <a:solidFill>
                  <a:srgbClr val="464653"/>
                </a:solidFill>
                <a:latin typeface="Gill Sans MT"/>
              </a:rPr>
              <a:t>Zweite Ebene</a:t>
            </a:r>
            <a:endParaRPr lang="de-DE" sz="2300" b="0" strike="noStrike" spc="-1">
              <a:solidFill>
                <a:srgbClr val="000000"/>
              </a:solidFill>
              <a:latin typeface="Gill Sans MT"/>
            </a:endParaRPr>
          </a:p>
          <a:p>
            <a:pPr marL="822960" lvl="2" indent="-228240">
              <a:lnSpc>
                <a:spcPct val="100000"/>
              </a:lnSpc>
              <a:spcBef>
                <a:spcPts val="499"/>
              </a:spcBef>
              <a:buClr>
                <a:srgbClr val="BCBCBC"/>
              </a:buClr>
              <a:buSzPct val="76000"/>
              <a:buFont typeface="Wingdings 3" charset="2"/>
              <a:buChar char=""/>
            </a:pPr>
            <a:r>
              <a:rPr lang="de-DE" sz="2000" b="0" strike="noStrike" spc="-1">
                <a:solidFill>
                  <a:srgbClr val="000000"/>
                </a:solidFill>
                <a:latin typeface="Gill Sans MT"/>
              </a:rPr>
              <a:t>Dritte Ebene</a:t>
            </a:r>
          </a:p>
          <a:p>
            <a:pPr marL="1097280" lvl="3" indent="-228240">
              <a:lnSpc>
                <a:spcPct val="100000"/>
              </a:lnSpc>
              <a:spcBef>
                <a:spcPts val="400"/>
              </a:spcBef>
              <a:buClr>
                <a:srgbClr val="8CA2B4"/>
              </a:buClr>
              <a:buSzPct val="70000"/>
              <a:buFont typeface="Wingdings" charset="2"/>
              <a:buChar char=""/>
            </a:pPr>
            <a:r>
              <a:rPr lang="de-DE" sz="1800" b="0" strike="noStrike" spc="-1">
                <a:solidFill>
                  <a:srgbClr val="000000"/>
                </a:solidFill>
                <a:latin typeface="Gill Sans MT"/>
              </a:rPr>
              <a:t>Vierte Ebene</a:t>
            </a:r>
          </a:p>
          <a:p>
            <a:pPr marL="1371600" lvl="4" indent="-228240">
              <a:lnSpc>
                <a:spcPct val="100000"/>
              </a:lnSpc>
              <a:spcBef>
                <a:spcPts val="300"/>
              </a:spcBef>
              <a:buClr>
                <a:srgbClr val="9FB8CD"/>
              </a:buClr>
              <a:buSzPct val="70000"/>
              <a:buFont typeface="Wingdings" charset="2"/>
              <a:buChar char=""/>
            </a:pPr>
            <a:r>
              <a:rPr lang="de-DE" sz="1600" b="0" strike="noStrike" spc="-1">
                <a:solidFill>
                  <a:srgbClr val="000000"/>
                </a:solidFill>
                <a:latin typeface="Gill Sans MT"/>
              </a:rPr>
              <a:t>Fünfte 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92" name="Gerade Verbindung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sp>
      <p:sp>
        <p:nvSpPr>
          <p:cNvPr id="93" name="Gerade Verbindung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sp>
      <p:sp>
        <p:nvSpPr>
          <p:cNvPr id="94" name="Gleichschenkliges Dreieck 9" hidden="1"/>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95" name="PlaceHolder 1"/>
          <p:cNvSpPr>
            <a:spLocks noGrp="1"/>
          </p:cNvSpPr>
          <p:nvPr>
            <p:ph type="title"/>
          </p:nvPr>
        </p:nvSpPr>
        <p:spPr>
          <a:xfrm>
            <a:off x="1219320" y="2971800"/>
            <a:ext cx="6857640" cy="1066320"/>
          </a:xfrm>
          <a:prstGeom prst="rect">
            <a:avLst/>
          </a:prstGeom>
        </p:spPr>
        <p:txBody>
          <a:bodyPr lIns="90000" tIns="45000" rIns="90000" bIns="45000">
            <a:noAutofit/>
          </a:bodyPr>
          <a:lstStyle/>
          <a:p>
            <a:pPr algn="r">
              <a:lnSpc>
                <a:spcPct val="100000"/>
              </a:lnSpc>
            </a:pPr>
            <a:r>
              <a:rPr lang="de-DE" sz="3200" b="0" strike="noStrike" spc="-1">
                <a:solidFill>
                  <a:srgbClr val="DDE9EC"/>
                </a:solidFill>
                <a:latin typeface="Bookman Old Style"/>
              </a:rPr>
              <a:t>Titelmasterformat durch Klicken bearbeiten</a:t>
            </a:r>
            <a:endParaRPr lang="de-DE" sz="3200" b="0" strike="noStrike" spc="-1">
              <a:solidFill>
                <a:srgbClr val="FFFFFF"/>
              </a:solidFill>
              <a:latin typeface="Gill Sans MT"/>
            </a:endParaRPr>
          </a:p>
        </p:txBody>
      </p:sp>
      <p:sp>
        <p:nvSpPr>
          <p:cNvPr id="96" name="PlaceHolder 2"/>
          <p:cNvSpPr>
            <a:spLocks noGrp="1"/>
          </p:cNvSpPr>
          <p:nvPr>
            <p:ph type="body"/>
          </p:nvPr>
        </p:nvSpPr>
        <p:spPr>
          <a:xfrm>
            <a:off x="1295280" y="4267080"/>
            <a:ext cx="6781320" cy="1142640"/>
          </a:xfrm>
          <a:prstGeom prst="rect">
            <a:avLst/>
          </a:prstGeom>
        </p:spPr>
        <p:txBody>
          <a:bodyPr lIns="90000" tIns="45000" rIns="90000" bIns="45000">
            <a:noAutofit/>
          </a:bodyPr>
          <a:lstStyle/>
          <a:p>
            <a:pPr algn="r">
              <a:lnSpc>
                <a:spcPct val="100000"/>
              </a:lnSpc>
              <a:spcBef>
                <a:spcPts val="601"/>
              </a:spcBef>
              <a:tabLst>
                <a:tab pos="0" algn="l"/>
              </a:tabLst>
            </a:pPr>
            <a:r>
              <a:rPr lang="de-DE" sz="2000" b="0" strike="noStrike" spc="-1">
                <a:solidFill>
                  <a:srgbClr val="FFFFFF"/>
                </a:solidFill>
                <a:latin typeface="Gill Sans MT"/>
              </a:rPr>
              <a:t>Textmasterformate durch Klicken bearbeiten</a:t>
            </a:r>
          </a:p>
        </p:txBody>
      </p:sp>
      <p:sp>
        <p:nvSpPr>
          <p:cNvPr id="97" name="PlaceHolder 3"/>
          <p:cNvSpPr>
            <a:spLocks noGrp="1"/>
          </p:cNvSpPr>
          <p:nvPr>
            <p:ph type="dt"/>
          </p:nvPr>
        </p:nvSpPr>
        <p:spPr>
          <a:xfrm>
            <a:off x="6400800" y="6355080"/>
            <a:ext cx="2285640" cy="365400"/>
          </a:xfrm>
          <a:prstGeom prst="rect">
            <a:avLst/>
          </a:prstGeom>
        </p:spPr>
        <p:txBody>
          <a:bodyPr lIns="90000" tIns="45000" rIns="90000" bIns="45000">
            <a:noAutofit/>
          </a:bodyPr>
          <a:lstStyle/>
          <a:p>
            <a:pPr>
              <a:lnSpc>
                <a:spcPct val="100000"/>
              </a:lnSpc>
            </a:pPr>
            <a:fld id="{546FCB9B-8024-4C1A-BBD3-2DC6318FE574}" type="datetime">
              <a:rPr lang="de-DE" sz="1400" b="0" strike="noStrike" spc="-1">
                <a:solidFill>
                  <a:srgbClr val="DDE9EC"/>
                </a:solidFill>
                <a:latin typeface="Gill Sans MT"/>
              </a:rPr>
              <a:t>10.06.2021</a:t>
            </a:fld>
            <a:endParaRPr lang="de-DE" sz="1400" b="0" strike="noStrike" spc="-1">
              <a:latin typeface="Times New Roman"/>
            </a:endParaRPr>
          </a:p>
        </p:txBody>
      </p:sp>
      <p:sp>
        <p:nvSpPr>
          <p:cNvPr id="98" name="PlaceHolder 4"/>
          <p:cNvSpPr>
            <a:spLocks noGrp="1"/>
          </p:cNvSpPr>
          <p:nvPr>
            <p:ph type="ftr"/>
          </p:nvPr>
        </p:nvSpPr>
        <p:spPr>
          <a:xfrm>
            <a:off x="2898720" y="6355080"/>
            <a:ext cx="3474360" cy="365400"/>
          </a:xfrm>
          <a:prstGeom prst="rect">
            <a:avLst/>
          </a:prstGeom>
        </p:spPr>
        <p:txBody>
          <a:bodyPr lIns="90000" tIns="45000" rIns="90000" bIns="45000">
            <a:noAutofit/>
          </a:bodyPr>
          <a:lstStyle/>
          <a:p>
            <a:endParaRPr lang="de-DE" sz="2400" b="0" strike="noStrike" spc="-1">
              <a:latin typeface="Times New Roman"/>
            </a:endParaRPr>
          </a:p>
        </p:txBody>
      </p:sp>
      <p:sp>
        <p:nvSpPr>
          <p:cNvPr id="99" name="PlaceHolder 5"/>
          <p:cNvSpPr>
            <a:spLocks noGrp="1"/>
          </p:cNvSpPr>
          <p:nvPr>
            <p:ph type="sldNum"/>
          </p:nvPr>
        </p:nvSpPr>
        <p:spPr>
          <a:xfrm>
            <a:off x="1069920" y="6355080"/>
            <a:ext cx="1520640" cy="365400"/>
          </a:xfrm>
          <a:prstGeom prst="rect">
            <a:avLst/>
          </a:prstGeom>
        </p:spPr>
        <p:txBody>
          <a:bodyPr lIns="90000" tIns="45000" rIns="90000" bIns="45000">
            <a:noAutofit/>
          </a:bodyPr>
          <a:lstStyle/>
          <a:p>
            <a:pPr>
              <a:lnSpc>
                <a:spcPct val="100000"/>
              </a:lnSpc>
            </a:pPr>
            <a:fld id="{E79F83DB-AA77-436B-A51B-74272DC14F1B}" type="slidenum">
              <a:rPr lang="de-DE" sz="1400" b="0" strike="noStrike" spc="-1">
                <a:solidFill>
                  <a:srgbClr val="DDE9EC"/>
                </a:solidFill>
                <a:latin typeface="Gill Sans MT"/>
              </a:rPr>
              <a:t>‹Nr.›</a:t>
            </a:fld>
            <a:endParaRPr lang="de-DE" sz="1400" b="0" strike="noStrike" spc="-1">
              <a:latin typeface="Times New Roman"/>
            </a:endParaRPr>
          </a:p>
        </p:txBody>
      </p:sp>
      <p:sp>
        <p:nvSpPr>
          <p:cNvPr id="100" name="Rechteck 6"/>
          <p:cNvSpPr/>
          <p:nvPr/>
        </p:nvSpPr>
        <p:spPr>
          <a:xfrm>
            <a:off x="914400" y="2819520"/>
            <a:ext cx="7314840" cy="1279800"/>
          </a:xfrm>
          <a:prstGeom prst="rect">
            <a:avLst/>
          </a:prstGeom>
          <a:noFill/>
          <a:ln w="6350" cap="rnd">
            <a:solidFill>
              <a:srgbClr val="727CA3"/>
            </a:solidFill>
            <a:round/>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101" name="Rechteck 7"/>
          <p:cNvSpPr/>
          <p:nvPr/>
        </p:nvSpPr>
        <p:spPr>
          <a:xfrm>
            <a:off x="914400" y="2819520"/>
            <a:ext cx="228240" cy="1279800"/>
          </a:xfrm>
          <a:prstGeom prst="rect">
            <a:avLst/>
          </a:prstGeom>
          <a:solidFill>
            <a:schemeClr val="accent1"/>
          </a:solidFill>
          <a:ln w="6350">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 name="Gerade Verbindung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sp>
      <p:sp>
        <p:nvSpPr>
          <p:cNvPr id="139" name="Gerade Verbindung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sp>
      <p:sp>
        <p:nvSpPr>
          <p:cNvPr id="140" name="Gleichschenkliges Dreieck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141" name="PlaceHolder 1"/>
          <p:cNvSpPr>
            <a:spLocks noGrp="1"/>
          </p:cNvSpPr>
          <p:nvPr>
            <p:ph type="title"/>
          </p:nvPr>
        </p:nvSpPr>
        <p:spPr>
          <a:xfrm>
            <a:off x="457200" y="228600"/>
            <a:ext cx="8229240" cy="914040"/>
          </a:xfrm>
          <a:prstGeom prst="rect">
            <a:avLst/>
          </a:prstGeom>
        </p:spPr>
        <p:txBody>
          <a:bodyPr lIns="90000" tIns="45000" rIns="90000" bIns="45000" anchor="b">
            <a:noAutofit/>
          </a:bodyPr>
          <a:lstStyle/>
          <a:p>
            <a:pPr>
              <a:lnSpc>
                <a:spcPct val="100000"/>
              </a:lnSpc>
            </a:pPr>
            <a:r>
              <a:rPr lang="de-DE" sz="3200" b="0" strike="noStrike" spc="-1">
                <a:solidFill>
                  <a:srgbClr val="464653"/>
                </a:solidFill>
                <a:latin typeface="Bookman Old Style"/>
              </a:rPr>
              <a:t>Titelmasterformat durch Klicken bearbeiten</a:t>
            </a:r>
            <a:endParaRPr lang="de-DE" sz="3200" b="0" strike="noStrike" spc="-1">
              <a:solidFill>
                <a:srgbClr val="000000"/>
              </a:solidFill>
              <a:latin typeface="Gill Sans MT"/>
            </a:endParaRPr>
          </a:p>
        </p:txBody>
      </p:sp>
      <p:sp>
        <p:nvSpPr>
          <p:cNvPr id="142" name="PlaceHolder 2"/>
          <p:cNvSpPr>
            <a:spLocks noGrp="1"/>
          </p:cNvSpPr>
          <p:nvPr>
            <p:ph type="dt"/>
          </p:nvPr>
        </p:nvSpPr>
        <p:spPr>
          <a:xfrm>
            <a:off x="6400800" y="6356520"/>
            <a:ext cx="2288520" cy="365400"/>
          </a:xfrm>
          <a:prstGeom prst="rect">
            <a:avLst/>
          </a:prstGeom>
        </p:spPr>
        <p:txBody>
          <a:bodyPr lIns="90000" tIns="45000" rIns="90000" bIns="45000">
            <a:noAutofit/>
          </a:bodyPr>
          <a:lstStyle/>
          <a:p>
            <a:pPr>
              <a:lnSpc>
                <a:spcPct val="100000"/>
              </a:lnSpc>
            </a:pPr>
            <a:fld id="{12B65EC0-73C6-4B23-A2C8-2DA9814B316A}" type="datetime">
              <a:rPr lang="de-DE" sz="1400" b="0" strike="noStrike" spc="-1">
                <a:solidFill>
                  <a:srgbClr val="464653"/>
                </a:solidFill>
                <a:latin typeface="Gill Sans MT"/>
              </a:rPr>
              <a:t>10.06.2021</a:t>
            </a:fld>
            <a:endParaRPr lang="de-DE" sz="1400" b="0" strike="noStrike" spc="-1">
              <a:latin typeface="Times New Roman"/>
            </a:endParaRPr>
          </a:p>
        </p:txBody>
      </p:sp>
      <p:sp>
        <p:nvSpPr>
          <p:cNvPr id="143" name="PlaceHolder 3"/>
          <p:cNvSpPr>
            <a:spLocks noGrp="1"/>
          </p:cNvSpPr>
          <p:nvPr>
            <p:ph type="ftr"/>
          </p:nvPr>
        </p:nvSpPr>
        <p:spPr>
          <a:xfrm>
            <a:off x="2898720" y="6356520"/>
            <a:ext cx="3504960" cy="365400"/>
          </a:xfrm>
          <a:prstGeom prst="rect">
            <a:avLst/>
          </a:prstGeom>
        </p:spPr>
        <p:txBody>
          <a:bodyPr lIns="90000" tIns="45000" rIns="90000" bIns="45000">
            <a:noAutofit/>
          </a:bodyPr>
          <a:lstStyle/>
          <a:p>
            <a:endParaRPr lang="de-DE" sz="2400" b="0" strike="noStrike" spc="-1">
              <a:latin typeface="Times New Roman"/>
            </a:endParaRPr>
          </a:p>
        </p:txBody>
      </p:sp>
      <p:sp>
        <p:nvSpPr>
          <p:cNvPr id="144" name="PlaceHolder 4"/>
          <p:cNvSpPr>
            <a:spLocks noGrp="1"/>
          </p:cNvSpPr>
          <p:nvPr>
            <p:ph type="sldNum"/>
          </p:nvPr>
        </p:nvSpPr>
        <p:spPr>
          <a:xfrm>
            <a:off x="612720" y="6356520"/>
            <a:ext cx="1980720" cy="365400"/>
          </a:xfrm>
          <a:prstGeom prst="rect">
            <a:avLst/>
          </a:prstGeom>
        </p:spPr>
        <p:txBody>
          <a:bodyPr lIns="90000" tIns="45000" rIns="90000" bIns="45000">
            <a:noAutofit/>
          </a:bodyPr>
          <a:lstStyle/>
          <a:p>
            <a:pPr>
              <a:lnSpc>
                <a:spcPct val="100000"/>
              </a:lnSpc>
            </a:pPr>
            <a:fld id="{C456C851-4541-42A4-BEDA-D1D5835A3B86}" type="slidenum">
              <a:rPr lang="de-DE" sz="1400" b="0" strike="noStrike" spc="-1">
                <a:solidFill>
                  <a:srgbClr val="464653"/>
                </a:solidFill>
                <a:latin typeface="Gill Sans MT"/>
              </a:rPr>
              <a:t>‹Nr.›</a:t>
            </a:fld>
            <a:endParaRPr lang="de-DE" sz="1400" b="0" strike="noStrike" spc="-1">
              <a:latin typeface="Times New Roman"/>
            </a:endParaRPr>
          </a:p>
        </p:txBody>
      </p:sp>
      <p:sp>
        <p:nvSpPr>
          <p:cNvPr id="145" name="Gleichschenkliges Dreieck 5"/>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14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600" b="0" strike="noStrike" spc="-1">
                <a:solidFill>
                  <a:srgbClr val="000000"/>
                </a:solidFill>
                <a:latin typeface="Gill Sans MT"/>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Gill Sans MT"/>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Gill Sans MT"/>
              </a:rPr>
              <a:t>Dritte Gliederungsebene</a:t>
            </a:r>
          </a:p>
          <a:p>
            <a:pPr marL="1728000" lvl="3" indent="-216000">
              <a:spcBef>
                <a:spcPts val="567"/>
              </a:spcBef>
              <a:buClr>
                <a:srgbClr val="000000"/>
              </a:buClr>
              <a:buSzPct val="75000"/>
              <a:buFont typeface="Symbol" charset="2"/>
              <a:buChar char=""/>
            </a:pPr>
            <a:r>
              <a:rPr lang="de-DE" sz="1600" b="0" strike="noStrike" spc="-1">
                <a:solidFill>
                  <a:srgbClr val="000000"/>
                </a:solidFill>
                <a:latin typeface="Gill Sans MT"/>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Gill Sans MT"/>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Gill Sans MT"/>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Gill Sans MT"/>
              </a:rPr>
              <a:t>Siebte Gliederungsebene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 name="Gerade Verbindung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sp>
      <p:sp>
        <p:nvSpPr>
          <p:cNvPr id="184" name="Gerade Verbindung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sp>
      <p:sp>
        <p:nvSpPr>
          <p:cNvPr id="185" name="Gleichschenkliges Dreieck 9" hidden="1"/>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186" name="PlaceHolder 1"/>
          <p:cNvSpPr>
            <a:spLocks noGrp="1"/>
          </p:cNvSpPr>
          <p:nvPr>
            <p:ph type="dt"/>
          </p:nvPr>
        </p:nvSpPr>
        <p:spPr>
          <a:xfrm>
            <a:off x="6400800" y="6356520"/>
            <a:ext cx="2288520" cy="365400"/>
          </a:xfrm>
          <a:prstGeom prst="rect">
            <a:avLst/>
          </a:prstGeom>
        </p:spPr>
        <p:txBody>
          <a:bodyPr lIns="90000" tIns="45000" rIns="90000" bIns="45000">
            <a:noAutofit/>
          </a:bodyPr>
          <a:lstStyle/>
          <a:p>
            <a:pPr>
              <a:lnSpc>
                <a:spcPct val="100000"/>
              </a:lnSpc>
            </a:pPr>
            <a:fld id="{71AC43DF-5E54-4B10-9FB5-6FF283033E45}" type="datetime">
              <a:rPr lang="de-DE" sz="1400" b="0" strike="noStrike" spc="-1">
                <a:solidFill>
                  <a:srgbClr val="464653"/>
                </a:solidFill>
                <a:latin typeface="Gill Sans MT"/>
              </a:rPr>
              <a:t>10.06.2021</a:t>
            </a:fld>
            <a:endParaRPr lang="de-DE" sz="1400" b="0" strike="noStrike" spc="-1">
              <a:latin typeface="Times New Roman"/>
            </a:endParaRPr>
          </a:p>
        </p:txBody>
      </p:sp>
      <p:sp>
        <p:nvSpPr>
          <p:cNvPr id="187" name="PlaceHolder 2"/>
          <p:cNvSpPr>
            <a:spLocks noGrp="1"/>
          </p:cNvSpPr>
          <p:nvPr>
            <p:ph type="ftr"/>
          </p:nvPr>
        </p:nvSpPr>
        <p:spPr>
          <a:xfrm>
            <a:off x="2898720" y="6356520"/>
            <a:ext cx="3504960" cy="365400"/>
          </a:xfrm>
          <a:prstGeom prst="rect">
            <a:avLst/>
          </a:prstGeom>
        </p:spPr>
        <p:txBody>
          <a:bodyPr lIns="90000" tIns="45000" rIns="90000" bIns="45000">
            <a:noAutofit/>
          </a:bodyPr>
          <a:lstStyle/>
          <a:p>
            <a:endParaRPr lang="de-DE" sz="2400" b="0" strike="noStrike" spc="-1">
              <a:latin typeface="Times New Roman"/>
            </a:endParaRPr>
          </a:p>
        </p:txBody>
      </p:sp>
      <p:sp>
        <p:nvSpPr>
          <p:cNvPr id="188" name="PlaceHolder 3"/>
          <p:cNvSpPr>
            <a:spLocks noGrp="1"/>
          </p:cNvSpPr>
          <p:nvPr>
            <p:ph type="sldNum"/>
          </p:nvPr>
        </p:nvSpPr>
        <p:spPr>
          <a:xfrm>
            <a:off x="612720" y="6356520"/>
            <a:ext cx="1980720" cy="365400"/>
          </a:xfrm>
          <a:prstGeom prst="rect">
            <a:avLst/>
          </a:prstGeom>
        </p:spPr>
        <p:txBody>
          <a:bodyPr lIns="90000" tIns="45000" rIns="90000" bIns="45000">
            <a:noAutofit/>
          </a:bodyPr>
          <a:lstStyle/>
          <a:p>
            <a:pPr>
              <a:lnSpc>
                <a:spcPct val="100000"/>
              </a:lnSpc>
            </a:pPr>
            <a:fld id="{9CA1977F-4D72-49AB-A030-F374169CD612}" type="slidenum">
              <a:rPr lang="de-DE" sz="1400" b="0" strike="noStrike" spc="-1">
                <a:solidFill>
                  <a:srgbClr val="464653"/>
                </a:solidFill>
                <a:latin typeface="Gill Sans MT"/>
              </a:rPr>
              <a:t>‹Nr.›</a:t>
            </a:fld>
            <a:endParaRPr lang="de-DE" sz="1400" b="0" strike="noStrike" spc="-1">
              <a:latin typeface="Times New Roman"/>
            </a:endParaRPr>
          </a:p>
        </p:txBody>
      </p:sp>
      <p:sp>
        <p:nvSpPr>
          <p:cNvPr id="189" name="Gerade Verbindung 4"/>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sp>
      <p:sp>
        <p:nvSpPr>
          <p:cNvPr id="190" name="Gleichschenkliges Dreieck 5"/>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191" name="PlaceHolder 4"/>
          <p:cNvSpPr>
            <a:spLocks noGrp="1"/>
          </p:cNvSpPr>
          <p:nvPr>
            <p:ph type="title"/>
          </p:nvPr>
        </p:nvSpPr>
        <p:spPr>
          <a:xfrm>
            <a:off x="457200" y="273600"/>
            <a:ext cx="8229240" cy="1144800"/>
          </a:xfrm>
          <a:prstGeom prst="rect">
            <a:avLst/>
          </a:prstGeom>
        </p:spPr>
        <p:txBody>
          <a:bodyPr lIns="0" tIns="0" rIns="0" bIns="0" anchor="ctr">
            <a:noAutofit/>
          </a:bodyPr>
          <a:lstStyle/>
          <a:p>
            <a:r>
              <a:rPr lang="de-DE" sz="1800" b="0" strike="noStrike" spc="-1">
                <a:solidFill>
                  <a:srgbClr val="000000"/>
                </a:solidFill>
                <a:latin typeface="Gill Sans MT"/>
              </a:rPr>
              <a:t>Format des Titeltextes durch Klicken bearbeiten</a:t>
            </a:r>
          </a:p>
        </p:txBody>
      </p:sp>
      <p:sp>
        <p:nvSpPr>
          <p:cNvPr id="192"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600" b="0" strike="noStrike" spc="-1">
                <a:solidFill>
                  <a:srgbClr val="000000"/>
                </a:solidFill>
                <a:latin typeface="Gill Sans MT"/>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Gill Sans MT"/>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Gill Sans MT"/>
              </a:rPr>
              <a:t>Dritte Gliederungsebene</a:t>
            </a:r>
          </a:p>
          <a:p>
            <a:pPr marL="1728000" lvl="3" indent="-216000">
              <a:spcBef>
                <a:spcPts val="567"/>
              </a:spcBef>
              <a:buClr>
                <a:srgbClr val="000000"/>
              </a:buClr>
              <a:buSzPct val="75000"/>
              <a:buFont typeface="Symbol" charset="2"/>
              <a:buChar char=""/>
            </a:pPr>
            <a:r>
              <a:rPr lang="de-DE" sz="1600" b="0" strike="noStrike" spc="-1">
                <a:solidFill>
                  <a:srgbClr val="000000"/>
                </a:solidFill>
                <a:latin typeface="Gill Sans MT"/>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Gill Sans MT"/>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Gill Sans MT"/>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Gill Sans MT"/>
              </a:rPr>
              <a:t>Siebte Gliederungsebene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s://de.wikipedia.org/wiki/Pleistoz&#228;n" TargetMode="External"/><Relationship Id="rId13" Type="http://schemas.openxmlformats.org/officeDocument/2006/relationships/hyperlink" Target="https://de.wikipedia.org/wiki/Nordamerika" TargetMode="External"/><Relationship Id="rId18" Type="http://schemas.openxmlformats.org/officeDocument/2006/relationships/hyperlink" Target="https://de.wikipedia.org/wiki/Europ&#228;ische_Union" TargetMode="External"/><Relationship Id="rId3" Type="http://schemas.openxmlformats.org/officeDocument/2006/relationships/hyperlink" Target="https://de.wikipedia.org/wiki/Raubtiere" TargetMode="External"/><Relationship Id="rId21" Type="http://schemas.openxmlformats.org/officeDocument/2006/relationships/hyperlink" Target="https://de.wikipedia.org/wiki/W&#246;lfe_in_Deutschland" TargetMode="External"/><Relationship Id="rId7" Type="http://schemas.openxmlformats.org/officeDocument/2006/relationships/hyperlink" Target="https://de.wikipedia.org/wiki/Huftiere" TargetMode="External"/><Relationship Id="rId12" Type="http://schemas.openxmlformats.org/officeDocument/2006/relationships/hyperlink" Target="https://de.wikipedia.org/wiki/Japan" TargetMode="External"/><Relationship Id="rId17" Type="http://schemas.openxmlformats.org/officeDocument/2006/relationships/hyperlink" Target="https://de.wikipedia.org/wiki/Berner_Konvention" TargetMode="External"/><Relationship Id="rId25" Type="http://schemas.openxmlformats.org/officeDocument/2006/relationships/hyperlink" Target="https://de.wikipedia.org/wiki/Dingo" TargetMode="External"/><Relationship Id="rId2" Type="http://schemas.openxmlformats.org/officeDocument/2006/relationships/hyperlink" Target="https://de.wikipedia.org/wiki/Rezent" TargetMode="External"/><Relationship Id="rId16" Type="http://schemas.openxmlformats.org/officeDocument/2006/relationships/hyperlink" Target="https://de.wikipedia.org/wiki/Artenschutz" TargetMode="External"/><Relationship Id="rId20" Type="http://schemas.openxmlformats.org/officeDocument/2006/relationships/hyperlink" Target="https://de.wikipedia.org/wiki/Naher_Osten" TargetMode="External"/><Relationship Id="rId1" Type="http://schemas.openxmlformats.org/officeDocument/2006/relationships/slideLayout" Target="../slideLayouts/slideLayout13.xml"/><Relationship Id="rId6" Type="http://schemas.openxmlformats.org/officeDocument/2006/relationships/hyperlink" Target="https://de.wikipedia.org/wiki/Rudel_(Verhaltensbiologie)" TargetMode="External"/><Relationship Id="rId11" Type="http://schemas.openxmlformats.org/officeDocument/2006/relationships/hyperlink" Target="https://de.wikipedia.org/wiki/Arabische_Halbinsel" TargetMode="External"/><Relationship Id="rId24" Type="http://schemas.openxmlformats.org/officeDocument/2006/relationships/hyperlink" Target="https://de.wikipedia.org/wiki/Haushund" TargetMode="External"/><Relationship Id="rId5" Type="http://schemas.openxmlformats.org/officeDocument/2006/relationships/hyperlink" Target="https://de.wikipedia.org/wiki/Hunde" TargetMode="External"/><Relationship Id="rId15" Type="http://schemas.openxmlformats.org/officeDocument/2006/relationships/hyperlink" Target="https://de.wikipedia.org/wiki/Ausrottung" TargetMode="External"/><Relationship Id="rId23" Type="http://schemas.openxmlformats.org/officeDocument/2006/relationships/hyperlink" Target="https://de.wikipedia.org/wiki/M&#228;rchen" TargetMode="External"/><Relationship Id="rId10" Type="http://schemas.openxmlformats.org/officeDocument/2006/relationships/hyperlink" Target="https://de.wikipedia.org/wiki/Asien" TargetMode="External"/><Relationship Id="rId19" Type="http://schemas.openxmlformats.org/officeDocument/2006/relationships/hyperlink" Target="https://de.wikipedia.org/wiki/Flora-Fauna-Habitat-Richtlinie" TargetMode="External"/><Relationship Id="rId4" Type="http://schemas.openxmlformats.org/officeDocument/2006/relationships/hyperlink" Target="https://de.wikipedia.org/wiki/Familie_(Biologie)" TargetMode="External"/><Relationship Id="rId9" Type="http://schemas.openxmlformats.org/officeDocument/2006/relationships/hyperlink" Target="https://de.wikipedia.org/wiki/Europa" TargetMode="External"/><Relationship Id="rId14" Type="http://schemas.openxmlformats.org/officeDocument/2006/relationships/hyperlink" Target="https://de.wikipedia.org/wiki/Wolf" TargetMode="External"/><Relationship Id="rId22" Type="http://schemas.openxmlformats.org/officeDocument/2006/relationships/hyperlink" Target="https://de.wikipedia.org/wiki/Mytho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hyperlink" Target="https://de.wikipedia.org/wiki/Japan" TargetMode="External"/><Relationship Id="rId3" Type="http://schemas.openxmlformats.org/officeDocument/2006/relationships/hyperlink" Target="https://de.wikipedia.org/wiki/Huftiere" TargetMode="External"/><Relationship Id="rId7" Type="http://schemas.openxmlformats.org/officeDocument/2006/relationships/hyperlink" Target="https://de.wikipedia.org/wiki/Arabische_Halbinsel" TargetMode="External"/><Relationship Id="rId12" Type="http://schemas.openxmlformats.org/officeDocument/2006/relationships/hyperlink" Target="https://de.wikipedia.org/wiki/W&#246;lfe_in_Deutschland" TargetMode="External"/><Relationship Id="rId2" Type="http://schemas.openxmlformats.org/officeDocument/2006/relationships/hyperlink" Target="https://de.wikipedia.org/wiki/Rudel_(Verhaltensbiologie)" TargetMode="External"/><Relationship Id="rId1" Type="http://schemas.openxmlformats.org/officeDocument/2006/relationships/slideLayout" Target="../slideLayouts/slideLayout13.xml"/><Relationship Id="rId6" Type="http://schemas.openxmlformats.org/officeDocument/2006/relationships/hyperlink" Target="https://de.wikipedia.org/wiki/Asien" TargetMode="External"/><Relationship Id="rId11" Type="http://schemas.openxmlformats.org/officeDocument/2006/relationships/hyperlink" Target="https://de.wikipedia.org/wiki/Ausrottung" TargetMode="External"/><Relationship Id="rId5" Type="http://schemas.openxmlformats.org/officeDocument/2006/relationships/hyperlink" Target="https://de.wikipedia.org/wiki/Europa" TargetMode="External"/><Relationship Id="rId10" Type="http://schemas.openxmlformats.org/officeDocument/2006/relationships/hyperlink" Target="https://de.wikipedia.org/wiki/Wolf" TargetMode="External"/><Relationship Id="rId4" Type="http://schemas.openxmlformats.org/officeDocument/2006/relationships/hyperlink" Target="https://de.wikipedia.org/wiki/Pleistoz&#228;n" TargetMode="External"/><Relationship Id="rId9" Type="http://schemas.openxmlformats.org/officeDocument/2006/relationships/hyperlink" Target="https://de.wikipedia.org/wiki/Nordamerik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9.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el 1"/>
          <p:cNvSpPr txBox="1"/>
          <p:nvPr/>
        </p:nvSpPr>
        <p:spPr>
          <a:xfrm>
            <a:off x="1219320" y="3886200"/>
            <a:ext cx="6857640" cy="990360"/>
          </a:xfrm>
          <a:prstGeom prst="rect">
            <a:avLst/>
          </a:prstGeom>
          <a:noFill/>
          <a:ln w="0">
            <a:noFill/>
          </a:ln>
        </p:spPr>
        <p:txBody>
          <a:bodyPr lIns="90000" tIns="45000" rIns="90000" bIns="45000">
            <a:normAutofit/>
          </a:bodyPr>
          <a:lstStyle/>
          <a:p>
            <a:pPr algn="r">
              <a:lnSpc>
                <a:spcPct val="100000"/>
              </a:lnSpc>
            </a:pPr>
            <a:r>
              <a:rPr lang="de-DE" sz="1000" b="0" strike="noStrike" spc="-1">
                <a:solidFill>
                  <a:srgbClr val="000000"/>
                </a:solidFill>
                <a:latin typeface="Bookman Old Style"/>
              </a:rPr>
              <a:t>Wölfe</a:t>
            </a:r>
            <a:endParaRPr lang="de-DE" sz="1000" b="0" strike="noStrike" spc="-1">
              <a:solidFill>
                <a:srgbClr val="000000"/>
              </a:solidFill>
              <a:latin typeface="Gill Sans MT"/>
            </a:endParaRPr>
          </a:p>
        </p:txBody>
      </p:sp>
      <p:sp>
        <p:nvSpPr>
          <p:cNvPr id="230" name="Untertitel 2"/>
          <p:cNvSpPr txBox="1"/>
          <p:nvPr/>
        </p:nvSpPr>
        <p:spPr>
          <a:xfrm>
            <a:off x="1219320" y="5124600"/>
            <a:ext cx="6857640" cy="533160"/>
          </a:xfrm>
          <a:prstGeom prst="rect">
            <a:avLst/>
          </a:prstGeom>
          <a:noFill/>
          <a:ln w="0">
            <a:noFill/>
          </a:ln>
        </p:spPr>
        <p:txBody>
          <a:bodyPr lIns="90000" tIns="45000" rIns="90000" bIns="45000">
            <a:normAutofit/>
          </a:bodyPr>
          <a:lstStyle/>
          <a:p>
            <a:pPr algn="r">
              <a:lnSpc>
                <a:spcPct val="100000"/>
              </a:lnSpc>
              <a:spcBef>
                <a:spcPts val="601"/>
              </a:spcBef>
              <a:tabLst>
                <a:tab pos="0" algn="l"/>
              </a:tabLst>
            </a:pPr>
            <a:r>
              <a:rPr lang="de-DE" sz="1000" b="0" strike="noStrike" spc="-1">
                <a:solidFill>
                  <a:srgbClr val="464653"/>
                </a:solidFill>
                <a:latin typeface="Bookman Old Style"/>
              </a:rPr>
              <a:t>Von Laura Weymann</a:t>
            </a:r>
            <a:endParaRPr lang="de-DE"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itel 1"/>
          <p:cNvSpPr txBox="1"/>
          <p:nvPr/>
        </p:nvSpPr>
        <p:spPr>
          <a:xfrm>
            <a:off x="457200" y="152280"/>
            <a:ext cx="8229240" cy="990360"/>
          </a:xfrm>
          <a:prstGeom prst="rect">
            <a:avLst/>
          </a:prstGeom>
          <a:noFill/>
          <a:ln w="0">
            <a:noFill/>
          </a:ln>
        </p:spPr>
        <p:txBody>
          <a:bodyPr lIns="90000" tIns="45000" rIns="90000" bIns="45000" anchor="b">
            <a:normAutofit/>
          </a:bodyPr>
          <a:lstStyle/>
          <a:p>
            <a:pPr>
              <a:lnSpc>
                <a:spcPct val="100000"/>
              </a:lnSpc>
            </a:pPr>
            <a:r>
              <a:rPr lang="de-DE" sz="3600" b="0" strike="noStrike" spc="-1">
                <a:solidFill>
                  <a:srgbClr val="464653"/>
                </a:solidFill>
                <a:latin typeface="Bookman Old Style"/>
              </a:rPr>
              <a:t>Themen</a:t>
            </a:r>
            <a:endParaRPr lang="de-DE" sz="3600" b="0" strike="noStrike" spc="-1">
              <a:solidFill>
                <a:srgbClr val="000000"/>
              </a:solidFill>
              <a:latin typeface="Gill Sans MT"/>
            </a:endParaRPr>
          </a:p>
        </p:txBody>
      </p:sp>
      <p:sp>
        <p:nvSpPr>
          <p:cNvPr id="232" name="Inhaltsplatzhalter 2"/>
          <p:cNvSpPr txBox="1"/>
          <p:nvPr/>
        </p:nvSpPr>
        <p:spPr>
          <a:xfrm>
            <a:off x="457200" y="1219320"/>
            <a:ext cx="8229240" cy="4937400"/>
          </a:xfrm>
          <a:prstGeom prst="rect">
            <a:avLst/>
          </a:prstGeom>
          <a:noFill/>
          <a:ln w="0">
            <a:noFill/>
          </a:ln>
        </p:spPr>
        <p:txBody>
          <a:bodyPr lIns="90000" tIns="45000" rIns="90000" bIns="45000">
            <a:noAutofit/>
          </a:bodyPr>
          <a:lstStyle/>
          <a:p>
            <a:pPr>
              <a:lnSpc>
                <a:spcPct val="100000"/>
              </a:lnSpc>
              <a:spcBef>
                <a:spcPts val="601"/>
              </a:spcBef>
            </a:pPr>
            <a:endParaRPr lang="de-DE" sz="2600" b="0" strike="noStrike" spc="-1">
              <a:solidFill>
                <a:srgbClr val="000000"/>
              </a:solidFill>
              <a:latin typeface="Gill Sans MT"/>
            </a:endParaRPr>
          </a:p>
          <a:p>
            <a:pPr marL="274320" indent="-273960">
              <a:lnSpc>
                <a:spcPct val="100000"/>
              </a:lnSpc>
              <a:spcBef>
                <a:spcPts val="601"/>
              </a:spcBef>
              <a:buClr>
                <a:srgbClr val="727CA3"/>
              </a:buClr>
              <a:buSzPct val="76000"/>
              <a:buFont typeface="Wingdings 3" charset="2"/>
              <a:buChar char=""/>
            </a:pPr>
            <a:r>
              <a:rPr lang="de-DE" sz="3200" b="0" strike="noStrike" spc="-1">
                <a:solidFill>
                  <a:srgbClr val="000000"/>
                </a:solidFill>
                <a:latin typeface="Gill Sans MT"/>
              </a:rPr>
              <a:t>Herkunft</a:t>
            </a:r>
          </a:p>
          <a:p>
            <a:pPr marL="274320" indent="-273960">
              <a:lnSpc>
                <a:spcPct val="100000"/>
              </a:lnSpc>
              <a:spcBef>
                <a:spcPts val="601"/>
              </a:spcBef>
              <a:buClr>
                <a:srgbClr val="727CA3"/>
              </a:buClr>
              <a:buSzPct val="76000"/>
              <a:buFont typeface="Wingdings 3" charset="2"/>
              <a:buChar char=""/>
            </a:pPr>
            <a:r>
              <a:rPr lang="de-DE" sz="3200" b="0" strike="noStrike" spc="-1">
                <a:solidFill>
                  <a:srgbClr val="000000"/>
                </a:solidFill>
                <a:latin typeface="Gill Sans MT"/>
              </a:rPr>
              <a:t>Ernährung</a:t>
            </a:r>
          </a:p>
          <a:p>
            <a:pPr marL="274320" indent="-273960">
              <a:lnSpc>
                <a:spcPct val="100000"/>
              </a:lnSpc>
              <a:spcBef>
                <a:spcPts val="601"/>
              </a:spcBef>
              <a:buClr>
                <a:srgbClr val="727CA3"/>
              </a:buClr>
              <a:buSzPct val="76000"/>
              <a:buFont typeface="Wingdings 3" charset="2"/>
              <a:buChar char=""/>
            </a:pPr>
            <a:r>
              <a:rPr lang="de-DE" sz="3200" b="0" strike="noStrike" spc="-1">
                <a:solidFill>
                  <a:srgbClr val="000000"/>
                </a:solidFill>
                <a:latin typeface="Gill Sans MT"/>
              </a:rPr>
              <a:t>Lebensweise</a:t>
            </a:r>
          </a:p>
          <a:p>
            <a:pPr marL="274320" indent="-273960">
              <a:lnSpc>
                <a:spcPct val="100000"/>
              </a:lnSpc>
              <a:spcBef>
                <a:spcPts val="601"/>
              </a:spcBef>
              <a:buClr>
                <a:srgbClr val="727CA3"/>
              </a:buClr>
              <a:buSzPct val="76000"/>
              <a:buFont typeface="Wingdings 3" charset="2"/>
              <a:buChar char=""/>
            </a:pPr>
            <a:r>
              <a:rPr lang="de-DE" sz="3200" b="0" strike="noStrike" spc="-1">
                <a:solidFill>
                  <a:srgbClr val="000000"/>
                </a:solidFill>
                <a:latin typeface="Gill Sans MT"/>
              </a:rPr>
              <a:t>Wolfsrudel</a:t>
            </a:r>
          </a:p>
          <a:p>
            <a:pPr>
              <a:lnSpc>
                <a:spcPct val="100000"/>
              </a:lnSpc>
              <a:spcBef>
                <a:spcPts val="601"/>
              </a:spcBef>
            </a:pPr>
            <a:endParaRPr lang="de-DE" sz="3200" b="0" strike="noStrike" spc="-1">
              <a:solidFill>
                <a:srgbClr val="000000"/>
              </a:solidFill>
              <a:latin typeface="Gill Sans M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itel 1"/>
          <p:cNvSpPr txBox="1"/>
          <p:nvPr/>
        </p:nvSpPr>
        <p:spPr>
          <a:xfrm>
            <a:off x="539640" y="476640"/>
            <a:ext cx="8229240" cy="990360"/>
          </a:xfrm>
          <a:prstGeom prst="rect">
            <a:avLst/>
          </a:prstGeom>
          <a:noFill/>
          <a:ln w="0">
            <a:noFill/>
          </a:ln>
        </p:spPr>
        <p:txBody>
          <a:bodyPr lIns="90000" tIns="45000" rIns="90000" bIns="45000" anchor="b">
            <a:noAutofit/>
          </a:bodyPr>
          <a:lstStyle/>
          <a:p>
            <a:pPr>
              <a:lnSpc>
                <a:spcPct val="100000"/>
              </a:lnSpc>
            </a:pPr>
            <a:r>
              <a:rPr lang="de-DE" sz="9600" b="0" strike="noStrike" spc="-1">
                <a:solidFill>
                  <a:srgbClr val="464653"/>
                </a:solidFill>
                <a:latin typeface="Bookman Old Style"/>
              </a:rPr>
              <a:t>WÖLFE</a:t>
            </a:r>
            <a:endParaRPr lang="de-DE" sz="9600" b="0" strike="noStrike" spc="-1">
              <a:solidFill>
                <a:srgbClr val="000000"/>
              </a:solidFill>
              <a:latin typeface="Gill Sans MT"/>
            </a:endParaRPr>
          </a:p>
        </p:txBody>
      </p:sp>
      <p:sp>
        <p:nvSpPr>
          <p:cNvPr id="234" name="Inhaltsplatzhalter 2"/>
          <p:cNvSpPr txBox="1"/>
          <p:nvPr/>
        </p:nvSpPr>
        <p:spPr>
          <a:xfrm>
            <a:off x="457200" y="1219320"/>
            <a:ext cx="8229240" cy="4937400"/>
          </a:xfrm>
          <a:prstGeom prst="rect">
            <a:avLst/>
          </a:prstGeom>
          <a:noFill/>
          <a:ln w="0">
            <a:noFill/>
          </a:ln>
        </p:spPr>
        <p:txBody>
          <a:bodyPr lIns="90000" tIns="45000" rIns="90000" bIns="45000">
            <a:normAutofit/>
          </a:bodyPr>
          <a:lstStyle/>
          <a:p>
            <a:pPr marL="274320" indent="-273960">
              <a:lnSpc>
                <a:spcPct val="100000"/>
              </a:lnSpc>
              <a:spcBef>
                <a:spcPts val="601"/>
              </a:spcBef>
              <a:buClr>
                <a:srgbClr val="727CA3"/>
              </a:buClr>
              <a:buSzPct val="76000"/>
              <a:buFont typeface="Wingdings 3" charset="2"/>
              <a:buChar char=""/>
            </a:pPr>
            <a:r>
              <a:rPr lang="de-DE" sz="1400" b="0" strike="noStrike" spc="-1" dirty="0">
                <a:solidFill>
                  <a:srgbClr val="000000"/>
                </a:solidFill>
                <a:latin typeface="Gill Sans MT"/>
              </a:rPr>
              <a:t>Der </a:t>
            </a:r>
            <a:r>
              <a:rPr lang="de-DE" sz="1400" b="1" strike="noStrike" spc="-1" dirty="0">
                <a:solidFill>
                  <a:srgbClr val="000000"/>
                </a:solidFill>
                <a:latin typeface="Gill Sans MT"/>
              </a:rPr>
              <a:t>Wolf</a:t>
            </a:r>
            <a:r>
              <a:rPr lang="de-DE" sz="1400" b="0" strike="noStrike" spc="-1" dirty="0">
                <a:solidFill>
                  <a:srgbClr val="000000"/>
                </a:solidFill>
                <a:latin typeface="Gill Sans MT"/>
              </a:rPr>
              <a:t> (</a:t>
            </a:r>
            <a:r>
              <a:rPr lang="de-DE" sz="1400" b="0" i="1" strike="noStrike" spc="-1" dirty="0" err="1">
                <a:solidFill>
                  <a:srgbClr val="000000"/>
                </a:solidFill>
                <a:latin typeface="Gill Sans MT"/>
              </a:rPr>
              <a:t>Canis</a:t>
            </a:r>
            <a:r>
              <a:rPr lang="de-DE" sz="1400" b="0" i="1" strike="noStrike" spc="-1" dirty="0">
                <a:solidFill>
                  <a:srgbClr val="000000"/>
                </a:solidFill>
                <a:latin typeface="Gill Sans MT"/>
              </a:rPr>
              <a:t> </a:t>
            </a:r>
            <a:r>
              <a:rPr lang="de-DE" sz="1400" b="0" i="1" strike="noStrike" spc="-1" dirty="0" err="1">
                <a:solidFill>
                  <a:srgbClr val="000000"/>
                </a:solidFill>
                <a:latin typeface="Gill Sans MT"/>
              </a:rPr>
              <a:t>lupus</a:t>
            </a:r>
            <a:r>
              <a:rPr lang="de-DE" sz="1400" b="0" strike="noStrike" spc="-1" dirty="0">
                <a:solidFill>
                  <a:srgbClr val="000000"/>
                </a:solidFill>
                <a:latin typeface="Gill Sans MT"/>
              </a:rPr>
              <a:t>) ist </a:t>
            </a:r>
            <a:r>
              <a:rPr lang="de-DE" sz="1400" b="0" u="sng" strike="noStrike" spc="-1" dirty="0">
                <a:solidFill>
                  <a:srgbClr val="B292CA"/>
                </a:solidFill>
                <a:uFillTx/>
                <a:latin typeface="Gill Sans MT"/>
                <a:hlinkClick r:id="rId2"/>
              </a:rPr>
              <a:t>rezent</a:t>
            </a:r>
            <a:r>
              <a:rPr lang="de-DE" sz="1400" b="0" strike="noStrike" spc="-1" dirty="0">
                <a:solidFill>
                  <a:srgbClr val="000000"/>
                </a:solidFill>
                <a:latin typeface="Gill Sans MT"/>
              </a:rPr>
              <a:t> das größte </a:t>
            </a:r>
            <a:r>
              <a:rPr lang="de-DE" sz="1400" b="0" u="sng" strike="noStrike" spc="-1" dirty="0">
                <a:solidFill>
                  <a:srgbClr val="B292CA"/>
                </a:solidFill>
                <a:uFillTx/>
                <a:latin typeface="Gill Sans MT"/>
                <a:hlinkClick r:id="rId3"/>
              </a:rPr>
              <a:t>Raubtier</a:t>
            </a:r>
            <a:r>
              <a:rPr lang="de-DE" sz="1400" b="0" strike="noStrike" spc="-1" dirty="0">
                <a:solidFill>
                  <a:srgbClr val="000000"/>
                </a:solidFill>
                <a:latin typeface="Gill Sans MT"/>
              </a:rPr>
              <a:t> aus der </a:t>
            </a:r>
            <a:r>
              <a:rPr lang="de-DE" sz="1400" b="0" u="sng" strike="noStrike" spc="-1" dirty="0">
                <a:solidFill>
                  <a:srgbClr val="B292CA"/>
                </a:solidFill>
                <a:uFillTx/>
                <a:latin typeface="Gill Sans MT"/>
                <a:hlinkClick r:id="rId4"/>
              </a:rPr>
              <a:t>Familie</a:t>
            </a:r>
            <a:r>
              <a:rPr lang="de-DE" sz="1400" b="0" strike="noStrike" spc="-1" dirty="0">
                <a:solidFill>
                  <a:srgbClr val="000000"/>
                </a:solidFill>
                <a:latin typeface="Gill Sans MT"/>
              </a:rPr>
              <a:t> der </a:t>
            </a:r>
            <a:r>
              <a:rPr lang="de-DE" sz="1400" b="0" u="sng" strike="noStrike" spc="-1" dirty="0">
                <a:solidFill>
                  <a:srgbClr val="B292CA"/>
                </a:solidFill>
                <a:uFillTx/>
                <a:latin typeface="Gill Sans MT"/>
                <a:hlinkClick r:id="rId5"/>
              </a:rPr>
              <a:t>Hunde</a:t>
            </a:r>
            <a:r>
              <a:rPr lang="de-DE" sz="1400" b="0" strike="noStrike" spc="-1" dirty="0">
                <a:solidFill>
                  <a:srgbClr val="000000"/>
                </a:solidFill>
                <a:latin typeface="Gill Sans MT"/>
              </a:rPr>
              <a:t> (</a:t>
            </a:r>
            <a:r>
              <a:rPr lang="de-DE" sz="1400" b="0" strike="noStrike" spc="-1" dirty="0" err="1">
                <a:solidFill>
                  <a:srgbClr val="000000"/>
                </a:solidFill>
                <a:latin typeface="Gill Sans MT"/>
              </a:rPr>
              <a:t>Canidae</a:t>
            </a:r>
            <a:r>
              <a:rPr lang="de-DE" sz="1400" b="0" strike="noStrike" spc="-1" dirty="0">
                <a:solidFill>
                  <a:srgbClr val="000000"/>
                </a:solidFill>
                <a:latin typeface="Gill Sans MT"/>
              </a:rPr>
              <a:t>). Wölfe leben meist in Familienverbänden, fachsprachlich </a:t>
            </a:r>
            <a:r>
              <a:rPr lang="de-DE" sz="1400" b="0" u="sng" strike="noStrike" spc="-1" dirty="0">
                <a:solidFill>
                  <a:srgbClr val="B292CA"/>
                </a:solidFill>
                <a:uFillTx/>
                <a:latin typeface="Gill Sans MT"/>
                <a:hlinkClick r:id="rId6"/>
              </a:rPr>
              <a:t>Rudel</a:t>
            </a:r>
            <a:r>
              <a:rPr lang="de-DE" sz="1400" b="0" strike="noStrike" spc="-1" dirty="0">
                <a:solidFill>
                  <a:srgbClr val="000000"/>
                </a:solidFill>
                <a:latin typeface="Gill Sans MT"/>
              </a:rPr>
              <a:t> genannt. Hauptbeute sind in den meisten Regionen mittelgroße bis große </a:t>
            </a:r>
            <a:r>
              <a:rPr lang="de-DE" sz="1400" b="0" u="sng" strike="noStrike" spc="-1" dirty="0">
                <a:solidFill>
                  <a:srgbClr val="B292CA"/>
                </a:solidFill>
                <a:uFillTx/>
                <a:latin typeface="Gill Sans MT"/>
                <a:hlinkClick r:id="rId7"/>
              </a:rPr>
              <a:t>Huftiere</a:t>
            </a:r>
            <a:r>
              <a:rPr lang="de-DE" sz="1400" b="0" strike="noStrike" spc="-1" dirty="0">
                <a:solidFill>
                  <a:srgbClr val="000000"/>
                </a:solidFill>
                <a:latin typeface="Gill Sans MT"/>
              </a:rPr>
              <a:t>. Die Art war seit dem späten </a:t>
            </a:r>
            <a:r>
              <a:rPr lang="de-DE" sz="1400" b="0" u="sng" strike="noStrike" spc="-1" dirty="0">
                <a:solidFill>
                  <a:srgbClr val="B292CA"/>
                </a:solidFill>
                <a:uFillTx/>
                <a:latin typeface="Gill Sans MT"/>
                <a:hlinkClick r:id="rId8"/>
              </a:rPr>
              <a:t>Pleistozän</a:t>
            </a:r>
            <a:r>
              <a:rPr lang="de-DE" sz="1400" b="0" strike="noStrike" spc="-1" dirty="0">
                <a:solidFill>
                  <a:srgbClr val="000000"/>
                </a:solidFill>
                <a:latin typeface="Gill Sans MT"/>
              </a:rPr>
              <a:t> in mehreren Unterarten in ganz </a:t>
            </a:r>
            <a:r>
              <a:rPr lang="de-DE" sz="1400" b="0" u="sng" strike="noStrike" spc="-1" dirty="0">
                <a:solidFill>
                  <a:srgbClr val="B292CA"/>
                </a:solidFill>
                <a:uFillTx/>
                <a:latin typeface="Gill Sans MT"/>
                <a:hlinkClick r:id="rId9"/>
              </a:rPr>
              <a:t>Europa</a:t>
            </a:r>
            <a:r>
              <a:rPr lang="de-DE" sz="1400" b="0" strike="noStrike" spc="-1" dirty="0">
                <a:solidFill>
                  <a:srgbClr val="000000"/>
                </a:solidFill>
                <a:latin typeface="Gill Sans MT"/>
              </a:rPr>
              <a:t>, weiten Teilen </a:t>
            </a:r>
            <a:r>
              <a:rPr lang="de-DE" sz="1400" b="0" u="sng" strike="noStrike" spc="-1" dirty="0">
                <a:solidFill>
                  <a:srgbClr val="B292CA"/>
                </a:solidFill>
                <a:uFillTx/>
                <a:latin typeface="Gill Sans MT"/>
                <a:hlinkClick r:id="rId10"/>
              </a:rPr>
              <a:t>Asiens</a:t>
            </a:r>
            <a:r>
              <a:rPr lang="de-DE" sz="1400" b="0" strike="noStrike" spc="-1" dirty="0">
                <a:solidFill>
                  <a:srgbClr val="000000"/>
                </a:solidFill>
                <a:latin typeface="Gill Sans MT"/>
              </a:rPr>
              <a:t>, einschließlich der </a:t>
            </a:r>
            <a:r>
              <a:rPr lang="de-DE" sz="1400" b="0" u="sng" strike="noStrike" spc="-1" dirty="0">
                <a:solidFill>
                  <a:srgbClr val="B292CA"/>
                </a:solidFill>
                <a:uFillTx/>
                <a:latin typeface="Gill Sans MT"/>
                <a:hlinkClick r:id="rId11"/>
              </a:rPr>
              <a:t>Arabischen Halbinsel</a:t>
            </a:r>
            <a:r>
              <a:rPr lang="de-DE" sz="1400" b="0" strike="noStrike" spc="-1" dirty="0">
                <a:solidFill>
                  <a:srgbClr val="000000"/>
                </a:solidFill>
                <a:latin typeface="Gill Sans MT"/>
              </a:rPr>
              <a:t> und </a:t>
            </a:r>
            <a:r>
              <a:rPr lang="de-DE" sz="1400" b="0" u="sng" strike="noStrike" spc="-1" dirty="0">
                <a:solidFill>
                  <a:srgbClr val="B292CA"/>
                </a:solidFill>
                <a:uFillTx/>
                <a:latin typeface="Gill Sans MT"/>
                <a:hlinkClick r:id="rId12"/>
              </a:rPr>
              <a:t>Japan</a:t>
            </a:r>
            <a:r>
              <a:rPr lang="de-DE" sz="1400" b="0" strike="noStrike" spc="-1" dirty="0">
                <a:solidFill>
                  <a:srgbClr val="000000"/>
                </a:solidFill>
                <a:latin typeface="Gill Sans MT"/>
              </a:rPr>
              <a:t>, und in </a:t>
            </a:r>
            <a:r>
              <a:rPr lang="de-DE" sz="1400" b="0" u="sng" strike="noStrike" spc="-1" dirty="0">
                <a:solidFill>
                  <a:srgbClr val="B292CA"/>
                </a:solidFill>
                <a:uFillTx/>
                <a:latin typeface="Gill Sans MT"/>
                <a:hlinkClick r:id="rId13"/>
              </a:rPr>
              <a:t>Nordamerika</a:t>
            </a:r>
            <a:r>
              <a:rPr lang="de-DE" sz="1400" b="0" strike="noStrike" spc="-1" dirty="0">
                <a:solidFill>
                  <a:srgbClr val="000000"/>
                </a:solidFill>
                <a:latin typeface="Gill Sans MT"/>
              </a:rPr>
              <a:t> verbreitet. </a:t>
            </a:r>
          </a:p>
          <a:p>
            <a:pPr marL="274320" indent="-273960">
              <a:lnSpc>
                <a:spcPct val="100000"/>
              </a:lnSpc>
              <a:spcBef>
                <a:spcPts val="601"/>
              </a:spcBef>
              <a:buClr>
                <a:srgbClr val="727CA3"/>
              </a:buClr>
              <a:buSzPct val="76000"/>
              <a:buFont typeface="Wingdings 3" charset="2"/>
              <a:buChar char=""/>
            </a:pPr>
            <a:r>
              <a:rPr lang="de-DE" sz="1400" b="0" strike="noStrike" spc="-1" dirty="0">
                <a:solidFill>
                  <a:srgbClr val="000000"/>
                </a:solidFill>
                <a:latin typeface="Gill Sans MT"/>
              </a:rPr>
              <a:t>Wölfe wurden in Mitteleuropa ab dem 15. Jahrhundert systematisch verfolgt,</a:t>
            </a:r>
            <a:r>
              <a:rPr lang="de-DE" sz="1400" b="0" u="sng" strike="noStrike" spc="-1" baseline="30000" dirty="0">
                <a:solidFill>
                  <a:srgbClr val="B292CA"/>
                </a:solidFill>
                <a:uFillTx/>
                <a:latin typeface="Gill Sans MT"/>
                <a:hlinkClick r:id="rId14"/>
              </a:rPr>
              <a:t>[1]</a:t>
            </a:r>
            <a:r>
              <a:rPr lang="de-DE" sz="1400" b="0" strike="noStrike" spc="-1" dirty="0">
                <a:solidFill>
                  <a:srgbClr val="000000"/>
                </a:solidFill>
                <a:latin typeface="Gill Sans MT"/>
              </a:rPr>
              <a:t> im 19. Jahrhundert waren sie in nahezu allen Regionen ihres weltweiten Verbreitungsgebiets vor allem durch menschliche Bejagung stark dezimiert und in West- und Mitteleuropa fast sowie in Japan vollständig </a:t>
            </a:r>
            <a:r>
              <a:rPr lang="de-DE" sz="1400" b="0" u="sng" strike="noStrike" spc="-1" dirty="0">
                <a:solidFill>
                  <a:srgbClr val="B292CA"/>
                </a:solidFill>
                <a:uFillTx/>
                <a:latin typeface="Gill Sans MT"/>
                <a:hlinkClick r:id="rId15"/>
              </a:rPr>
              <a:t>ausgerottet</a:t>
            </a:r>
            <a:r>
              <a:rPr lang="de-DE" sz="1400" b="0" strike="noStrike" spc="-1" dirty="0">
                <a:solidFill>
                  <a:srgbClr val="000000"/>
                </a:solidFill>
                <a:latin typeface="Gill Sans MT"/>
              </a:rPr>
              <a:t>. Seit den 1980er Jahren steht der Wolf in vielen Ländern unter </a:t>
            </a:r>
            <a:r>
              <a:rPr lang="de-DE" sz="1400" b="0" u="sng" strike="noStrike" spc="-1" dirty="0">
                <a:solidFill>
                  <a:srgbClr val="B292CA"/>
                </a:solidFill>
                <a:uFillTx/>
                <a:latin typeface="Gill Sans MT"/>
                <a:hlinkClick r:id="rId16"/>
              </a:rPr>
              <a:t>Schutz</a:t>
            </a:r>
            <a:r>
              <a:rPr lang="de-DE" sz="1400" b="0" strike="noStrike" spc="-1" dirty="0">
                <a:solidFill>
                  <a:srgbClr val="000000"/>
                </a:solidFill>
                <a:latin typeface="Gill Sans MT"/>
              </a:rPr>
              <a:t>. In europäischen Staaten durch die </a:t>
            </a:r>
            <a:r>
              <a:rPr lang="de-DE" sz="1400" b="0" u="sng" strike="noStrike" spc="-1" dirty="0">
                <a:solidFill>
                  <a:srgbClr val="B292CA"/>
                </a:solidFill>
                <a:uFillTx/>
                <a:latin typeface="Gill Sans MT"/>
                <a:hlinkClick r:id="rId17"/>
              </a:rPr>
              <a:t>Berner Konvention</a:t>
            </a:r>
            <a:r>
              <a:rPr lang="de-DE" sz="1400" b="0" strike="noStrike" spc="-1" dirty="0">
                <a:solidFill>
                  <a:srgbClr val="000000"/>
                </a:solidFill>
                <a:latin typeface="Gill Sans MT"/>
              </a:rPr>
              <a:t>, in der </a:t>
            </a:r>
            <a:r>
              <a:rPr lang="de-DE" sz="1400" b="0" u="sng" strike="noStrike" spc="-1" dirty="0">
                <a:solidFill>
                  <a:srgbClr val="B292CA"/>
                </a:solidFill>
                <a:uFillTx/>
                <a:latin typeface="Gill Sans MT"/>
                <a:hlinkClick r:id="rId18"/>
              </a:rPr>
              <a:t>EU</a:t>
            </a:r>
            <a:r>
              <a:rPr lang="de-DE" sz="1400" b="0" strike="noStrike" spc="-1" dirty="0">
                <a:solidFill>
                  <a:srgbClr val="000000"/>
                </a:solidFill>
                <a:latin typeface="Gill Sans MT"/>
              </a:rPr>
              <a:t> seit 1992 zusätzlich durch das Regelwerk der </a:t>
            </a:r>
            <a:r>
              <a:rPr lang="de-DE" sz="1400" b="0" u="sng" strike="noStrike" spc="-1" dirty="0">
                <a:solidFill>
                  <a:srgbClr val="B292CA"/>
                </a:solidFill>
                <a:uFillTx/>
                <a:latin typeface="Gill Sans MT"/>
                <a:hlinkClick r:id="rId19"/>
              </a:rPr>
              <a:t>Flora-Fauna-Habitat-Richtlinie</a:t>
            </a:r>
            <a:r>
              <a:rPr lang="de-DE" sz="1400" b="0" strike="noStrike" spc="-1" dirty="0">
                <a:solidFill>
                  <a:srgbClr val="000000"/>
                </a:solidFill>
                <a:latin typeface="Gill Sans MT"/>
              </a:rPr>
              <a:t>.</a:t>
            </a:r>
            <a:r>
              <a:rPr lang="de-DE" sz="1400" b="0" u="sng" strike="noStrike" spc="-1" baseline="30000" dirty="0">
                <a:solidFill>
                  <a:srgbClr val="B292CA"/>
                </a:solidFill>
                <a:uFillTx/>
                <a:latin typeface="Gill Sans MT"/>
                <a:hlinkClick r:id="rId14"/>
              </a:rPr>
              <a:t>[2]</a:t>
            </a:r>
            <a:r>
              <a:rPr lang="de-DE" sz="1400" b="0" strike="noStrike" spc="-1" dirty="0">
                <a:solidFill>
                  <a:srgbClr val="000000"/>
                </a:solidFill>
                <a:latin typeface="Gill Sans MT"/>
              </a:rPr>
              <a:t> In vielen Ländern, unter anderem im </a:t>
            </a:r>
            <a:r>
              <a:rPr lang="de-DE" sz="1400" b="0" u="sng" strike="noStrike" spc="-1" dirty="0">
                <a:solidFill>
                  <a:srgbClr val="B292CA"/>
                </a:solidFill>
                <a:uFillTx/>
                <a:latin typeface="Gill Sans MT"/>
                <a:hlinkClick r:id="rId20"/>
              </a:rPr>
              <a:t>Nahen Osten</a:t>
            </a:r>
            <a:r>
              <a:rPr lang="de-DE" sz="1400" b="0" strike="noStrike" spc="-1" dirty="0">
                <a:solidFill>
                  <a:srgbClr val="000000"/>
                </a:solidFill>
                <a:latin typeface="Gill Sans MT"/>
              </a:rPr>
              <a:t>, besteht für den Wolf kein </a:t>
            </a:r>
            <a:r>
              <a:rPr lang="de-DE" sz="1400" b="0" u="sng" strike="noStrike" spc="-1" dirty="0">
                <a:solidFill>
                  <a:srgbClr val="B292CA"/>
                </a:solidFill>
                <a:uFillTx/>
                <a:latin typeface="Gill Sans MT"/>
                <a:hlinkClick r:id="rId14"/>
              </a:rPr>
              <a:t>gesetzlicher Schutz</a:t>
            </a:r>
            <a:r>
              <a:rPr lang="de-DE" sz="1400" b="0" strike="noStrike" spc="-1" dirty="0">
                <a:solidFill>
                  <a:srgbClr val="000000"/>
                </a:solidFill>
                <a:latin typeface="Gill Sans MT"/>
              </a:rPr>
              <a:t>.</a:t>
            </a:r>
            <a:r>
              <a:rPr lang="de-DE" sz="1400" b="0" u="sng" strike="noStrike" spc="-1" baseline="30000" dirty="0">
                <a:solidFill>
                  <a:srgbClr val="B292CA"/>
                </a:solidFill>
                <a:uFillTx/>
                <a:latin typeface="Gill Sans MT"/>
                <a:hlinkClick r:id="rId14"/>
              </a:rPr>
              <a:t>[3]</a:t>
            </a:r>
            <a:r>
              <a:rPr lang="de-DE" sz="1400" b="0" strike="noStrike" spc="-1" dirty="0">
                <a:solidFill>
                  <a:srgbClr val="000000"/>
                </a:solidFill>
                <a:latin typeface="Gill Sans MT"/>
              </a:rPr>
              <a:t> </a:t>
            </a:r>
          </a:p>
          <a:p>
            <a:pPr marL="274320" indent="-273960">
              <a:lnSpc>
                <a:spcPct val="100000"/>
              </a:lnSpc>
              <a:spcBef>
                <a:spcPts val="601"/>
              </a:spcBef>
              <a:buClr>
                <a:srgbClr val="727CA3"/>
              </a:buClr>
              <a:buSzPct val="76000"/>
              <a:buFont typeface="Wingdings 3" charset="2"/>
              <a:buChar char=""/>
            </a:pPr>
            <a:r>
              <a:rPr lang="de-DE" sz="1400" b="0" strike="noStrike" spc="-1" dirty="0">
                <a:solidFill>
                  <a:srgbClr val="000000"/>
                </a:solidFill>
                <a:latin typeface="Gill Sans MT"/>
              </a:rPr>
              <a:t>Seit der Jahrtausendwende ist die Anzahl der Wölfe und Wolfsrudel in Mittel- und Nordeuropa wieder deutlich angestiegen.</a:t>
            </a:r>
            <a:r>
              <a:rPr lang="de-DE" sz="1400" b="0" u="sng" strike="noStrike" spc="-1" baseline="30000" dirty="0">
                <a:solidFill>
                  <a:srgbClr val="B292CA"/>
                </a:solidFill>
                <a:uFillTx/>
                <a:latin typeface="Gill Sans MT"/>
                <a:hlinkClick r:id="rId14"/>
              </a:rPr>
              <a:t>[4]</a:t>
            </a:r>
            <a:r>
              <a:rPr lang="de-DE" sz="1400" b="0" strike="noStrike" spc="-1" dirty="0">
                <a:solidFill>
                  <a:srgbClr val="000000"/>
                </a:solidFill>
                <a:latin typeface="Gill Sans MT"/>
              </a:rPr>
              <a:t> Für den Erfassungszeitraum 2019/20 wurden bei den </a:t>
            </a:r>
            <a:r>
              <a:rPr lang="de-DE" sz="1400" b="0" u="sng" strike="noStrike" spc="-1" dirty="0">
                <a:solidFill>
                  <a:srgbClr val="B292CA"/>
                </a:solidFill>
                <a:uFillTx/>
                <a:latin typeface="Gill Sans MT"/>
                <a:hlinkClick r:id="rId21"/>
              </a:rPr>
              <a:t>Wölfen in Deutschland</a:t>
            </a:r>
            <a:r>
              <a:rPr lang="de-DE" sz="1400" b="0" strike="noStrike" spc="-1" dirty="0">
                <a:solidFill>
                  <a:srgbClr val="000000"/>
                </a:solidFill>
                <a:latin typeface="Gill Sans MT"/>
              </a:rPr>
              <a:t> 128 Rudel, 35 Paare und 10 territoriale Einzeltiere registriert, die in 173 Wolfsterritorien leben.</a:t>
            </a:r>
            <a:r>
              <a:rPr lang="de-DE" sz="1400" b="0" u="sng" strike="noStrike" spc="-1" baseline="30000" dirty="0">
                <a:solidFill>
                  <a:srgbClr val="B292CA"/>
                </a:solidFill>
                <a:uFillTx/>
                <a:latin typeface="Gill Sans MT"/>
                <a:hlinkClick r:id="rId14"/>
              </a:rPr>
              <a:t>[5]</a:t>
            </a:r>
            <a:r>
              <a:rPr lang="de-DE" sz="1400" b="0" strike="noStrike" spc="-1" dirty="0">
                <a:solidFill>
                  <a:srgbClr val="000000"/>
                </a:solidFill>
                <a:latin typeface="Gill Sans MT"/>
              </a:rPr>
              <a:t> Wölfe zählen zu den bekanntesten Raubtieren; sie haben frühzeitig Eingang in die </a:t>
            </a:r>
            <a:r>
              <a:rPr lang="de-DE" sz="1400" b="0" u="sng" strike="noStrike" spc="-1" dirty="0">
                <a:solidFill>
                  <a:srgbClr val="B292CA"/>
                </a:solidFill>
                <a:uFillTx/>
                <a:latin typeface="Gill Sans MT"/>
                <a:hlinkClick r:id="rId22"/>
              </a:rPr>
              <a:t>Mythen</a:t>
            </a:r>
            <a:r>
              <a:rPr lang="de-DE" sz="1400" b="0" strike="noStrike" spc="-1" dirty="0">
                <a:solidFill>
                  <a:srgbClr val="000000"/>
                </a:solidFill>
                <a:latin typeface="Gill Sans MT"/>
              </a:rPr>
              <a:t> und </a:t>
            </a:r>
            <a:r>
              <a:rPr lang="de-DE" sz="1400" b="0" u="sng" strike="noStrike" spc="-1" dirty="0">
                <a:solidFill>
                  <a:srgbClr val="B292CA"/>
                </a:solidFill>
                <a:uFillTx/>
                <a:latin typeface="Gill Sans MT"/>
                <a:hlinkClick r:id="rId23"/>
              </a:rPr>
              <a:t>Märchen</a:t>
            </a:r>
            <a:r>
              <a:rPr lang="de-DE" sz="1400" b="0" strike="noStrike" spc="-1" dirty="0">
                <a:solidFill>
                  <a:srgbClr val="000000"/>
                </a:solidFill>
                <a:latin typeface="Gill Sans MT"/>
              </a:rPr>
              <a:t> vieler Völker gefunden. Sie sind die Stammform aller </a:t>
            </a:r>
            <a:r>
              <a:rPr lang="de-DE" sz="1400" b="0" u="sng" strike="noStrike" spc="-1" dirty="0">
                <a:solidFill>
                  <a:srgbClr val="B292CA"/>
                </a:solidFill>
                <a:uFillTx/>
                <a:latin typeface="Gill Sans MT"/>
                <a:hlinkClick r:id="rId24"/>
              </a:rPr>
              <a:t>Haushunde</a:t>
            </a:r>
            <a:r>
              <a:rPr lang="de-DE" sz="1400" b="0" strike="noStrike" spc="-1" dirty="0">
                <a:solidFill>
                  <a:srgbClr val="000000"/>
                </a:solidFill>
                <a:latin typeface="Gill Sans MT"/>
              </a:rPr>
              <a:t> und des sekundär wilden </a:t>
            </a:r>
            <a:r>
              <a:rPr lang="de-DE" sz="1400" b="0" u="sng" strike="noStrike" spc="-1" dirty="0">
                <a:solidFill>
                  <a:srgbClr val="B292CA"/>
                </a:solidFill>
                <a:uFillTx/>
                <a:latin typeface="Gill Sans MT"/>
                <a:hlinkClick r:id="rId25"/>
              </a:rPr>
              <a:t>Dingos</a:t>
            </a:r>
            <a:r>
              <a:rPr lang="de-DE" sz="1400" b="0" strike="noStrike" spc="-1" dirty="0">
                <a:solidFill>
                  <a:srgbClr val="000000"/>
                </a:solidFill>
                <a:latin typeface="Gill Sans MT"/>
              </a:rPr>
              <a:t>. </a:t>
            </a:r>
          </a:p>
          <a:p>
            <a:pPr>
              <a:lnSpc>
                <a:spcPct val="100000"/>
              </a:lnSpc>
              <a:spcBef>
                <a:spcPts val="601"/>
              </a:spcBef>
            </a:pPr>
            <a:endParaRPr lang="de-DE" sz="1400" b="0" strike="noStrike" spc="-1" dirty="0">
              <a:solidFill>
                <a:srgbClr val="000000"/>
              </a:solidFill>
              <a:latin typeface="Gill Sans M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el 1"/>
          <p:cNvSpPr txBox="1"/>
          <p:nvPr/>
        </p:nvSpPr>
        <p:spPr>
          <a:xfrm>
            <a:off x="539640" y="116640"/>
            <a:ext cx="8229240" cy="990360"/>
          </a:xfrm>
          <a:prstGeom prst="rect">
            <a:avLst/>
          </a:prstGeom>
          <a:noFill/>
          <a:ln w="0">
            <a:noFill/>
          </a:ln>
        </p:spPr>
        <p:txBody>
          <a:bodyPr lIns="90000" tIns="45000" rIns="90000" bIns="45000" anchor="b">
            <a:noAutofit/>
          </a:bodyPr>
          <a:lstStyle/>
          <a:p>
            <a:pPr>
              <a:lnSpc>
                <a:spcPct val="100000"/>
              </a:lnSpc>
            </a:pPr>
            <a:r>
              <a:rPr lang="de-DE" sz="1000" b="0" strike="noStrike" spc="-1">
                <a:solidFill>
                  <a:srgbClr val="464653"/>
                </a:solidFill>
                <a:latin typeface="Bookman Old Style"/>
              </a:rPr>
              <a:t>WÖLFE</a:t>
            </a:r>
            <a:endParaRPr lang="de-DE" sz="1000" b="0" strike="noStrike" spc="-1">
              <a:solidFill>
                <a:srgbClr val="000000"/>
              </a:solidFill>
              <a:latin typeface="Gill Sans MT"/>
            </a:endParaRPr>
          </a:p>
        </p:txBody>
      </p:sp>
      <p:sp>
        <p:nvSpPr>
          <p:cNvPr id="236" name="Inhaltsplatzhalter 2"/>
          <p:cNvSpPr txBox="1"/>
          <p:nvPr/>
        </p:nvSpPr>
        <p:spPr>
          <a:xfrm>
            <a:off x="539640" y="1700640"/>
            <a:ext cx="8146800" cy="4455720"/>
          </a:xfrm>
          <a:prstGeom prst="rect">
            <a:avLst/>
          </a:prstGeom>
          <a:noFill/>
          <a:ln w="0">
            <a:noFill/>
          </a:ln>
        </p:spPr>
        <p:txBody>
          <a:bodyPr lIns="90000" tIns="45000" rIns="90000" bIns="45000">
            <a:normAutofit fontScale="93000" lnSpcReduction="10000"/>
          </a:bodyPr>
          <a:lstStyle/>
          <a:p>
            <a:pPr marL="274320" indent="-273960">
              <a:lnSpc>
                <a:spcPct val="100000"/>
              </a:lnSpc>
              <a:spcBef>
                <a:spcPts val="601"/>
              </a:spcBef>
              <a:buClr>
                <a:srgbClr val="727CA3"/>
              </a:buClr>
              <a:buSzPct val="76000"/>
              <a:buFont typeface="Wingdings 3" charset="2"/>
              <a:buChar char=""/>
            </a:pPr>
            <a:r>
              <a:rPr lang="de-DE" sz="2600" b="0" strike="noStrike" spc="-1">
                <a:solidFill>
                  <a:srgbClr val="FFFF00"/>
                </a:solidFill>
                <a:latin typeface="Gill Sans MT"/>
              </a:rPr>
              <a:t>Wölfe wurden in Mitteleuropa ab dem 15. Jahrhundert systematisch verfolgt. Im 19. Jahrhundert waren sie in nahezu allen Regionen ihres weltweiten Verbreitungsgebiets vor allem durch menschliche Bejagung stark dezimiert und in West- und Mitteleuropa fast sowie in Japan vollständig ausgerottet. </a:t>
            </a:r>
            <a:endParaRPr lang="de-DE" sz="2600" b="0" strike="noStrike" spc="-1">
              <a:solidFill>
                <a:srgbClr val="000000"/>
              </a:solidFill>
              <a:latin typeface="Gill Sans MT"/>
            </a:endParaRPr>
          </a:p>
          <a:p>
            <a:pPr marL="274320" indent="-273960">
              <a:lnSpc>
                <a:spcPct val="100000"/>
              </a:lnSpc>
              <a:spcBef>
                <a:spcPts val="601"/>
              </a:spcBef>
              <a:buClr>
                <a:srgbClr val="727CA3"/>
              </a:buClr>
              <a:buSzPct val="76000"/>
              <a:buFont typeface="Wingdings 3" charset="2"/>
              <a:buChar char=""/>
            </a:pPr>
            <a:r>
              <a:rPr lang="de-DE" sz="2600" b="0" strike="noStrike" spc="-1">
                <a:solidFill>
                  <a:srgbClr val="FFFF00"/>
                </a:solidFill>
                <a:latin typeface="Gill Sans MT"/>
              </a:rPr>
              <a:t>Seit der Jahrtausendwende ist die Anzahl der Wölfe und Wolfsrudel in Mittel- und Nordeuropa wieder deutlich angestiegen.</a:t>
            </a:r>
            <a:r>
              <a:rPr lang="de-DE" sz="2600" b="0" strike="noStrike" spc="-1" baseline="30000">
                <a:solidFill>
                  <a:srgbClr val="FFFF00"/>
                </a:solidFill>
                <a:latin typeface="Gill Sans MT"/>
              </a:rPr>
              <a:t>[</a:t>
            </a:r>
            <a:r>
              <a:rPr lang="de-DE" sz="2600" b="0" strike="noStrike" spc="-1">
                <a:solidFill>
                  <a:srgbClr val="FFFF00"/>
                </a:solidFill>
                <a:latin typeface="Gill Sans MT"/>
              </a:rPr>
              <a:t>Für den Erfassungszeitraum 2019/20 wurden bei den Wölfen in Deutschland 128 Rudel, 35 Paare und 10 territoriale Einzeltiere registriert, die in 173 Wolfsterritorien leben.</a:t>
            </a:r>
            <a:r>
              <a:rPr lang="de-DE" sz="2600" b="0" strike="noStrike" spc="-1" baseline="30000">
                <a:solidFill>
                  <a:srgbClr val="FFFF00"/>
                </a:solidFill>
                <a:latin typeface="Gill Sans MT"/>
              </a:rPr>
              <a:t> </a:t>
            </a:r>
            <a:r>
              <a:rPr lang="de-DE" sz="2600" b="0" strike="noStrike" spc="-1">
                <a:solidFill>
                  <a:srgbClr val="FFFF00"/>
                </a:solidFill>
                <a:latin typeface="Gill Sans MT"/>
              </a:rPr>
              <a:t>Wölfe zählen zu den bekanntesten Raubtieren; sie haben frühzeitig Eingang in die</a:t>
            </a:r>
            <a:endParaRPr lang="de-DE" sz="2600" b="0" strike="noStrike" spc="-1">
              <a:solidFill>
                <a:srgbClr val="000000"/>
              </a:solidFill>
              <a:latin typeface="Gill Sans M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itel 1"/>
          <p:cNvSpPr txBox="1"/>
          <p:nvPr/>
        </p:nvSpPr>
        <p:spPr>
          <a:xfrm>
            <a:off x="539640" y="476640"/>
            <a:ext cx="8229240" cy="990360"/>
          </a:xfrm>
          <a:prstGeom prst="rect">
            <a:avLst/>
          </a:prstGeom>
          <a:noFill/>
          <a:ln w="0">
            <a:noFill/>
          </a:ln>
        </p:spPr>
        <p:txBody>
          <a:bodyPr lIns="90000" tIns="45000" rIns="90000" bIns="45000" anchor="b">
            <a:noAutofit/>
          </a:bodyPr>
          <a:lstStyle/>
          <a:p>
            <a:pPr>
              <a:lnSpc>
                <a:spcPct val="100000"/>
              </a:lnSpc>
            </a:pPr>
            <a:r>
              <a:rPr lang="de-DE" sz="9600" b="0" strike="noStrike" spc="-1">
                <a:solidFill>
                  <a:srgbClr val="464653"/>
                </a:solidFill>
                <a:latin typeface="Bookman Old Style"/>
              </a:rPr>
              <a:t>WÖLFE</a:t>
            </a:r>
            <a:endParaRPr lang="de-DE" sz="9600" b="0" strike="noStrike" spc="-1">
              <a:solidFill>
                <a:srgbClr val="000000"/>
              </a:solidFill>
              <a:latin typeface="Gill Sans MT"/>
            </a:endParaRPr>
          </a:p>
        </p:txBody>
      </p:sp>
      <p:sp>
        <p:nvSpPr>
          <p:cNvPr id="238" name="Inhaltsplatzhalter 2"/>
          <p:cNvSpPr txBox="1"/>
          <p:nvPr/>
        </p:nvSpPr>
        <p:spPr>
          <a:xfrm>
            <a:off x="457200" y="1219320"/>
            <a:ext cx="8229240" cy="4937400"/>
          </a:xfrm>
          <a:prstGeom prst="rect">
            <a:avLst/>
          </a:prstGeom>
          <a:noFill/>
          <a:ln w="0">
            <a:noFill/>
          </a:ln>
        </p:spPr>
        <p:txBody>
          <a:bodyPr lIns="90000" tIns="45000" rIns="90000" bIns="45000">
            <a:normAutofit fontScale="75500" lnSpcReduction="10000"/>
          </a:bodyPr>
          <a:lstStyle/>
          <a:p>
            <a:pPr marL="274320" indent="-273960">
              <a:lnSpc>
                <a:spcPct val="100000"/>
              </a:lnSpc>
              <a:spcBef>
                <a:spcPts val="601"/>
              </a:spcBef>
              <a:buClr>
                <a:srgbClr val="727CA3"/>
              </a:buClr>
              <a:buSzPct val="76000"/>
              <a:buFont typeface="Wingdings 3" charset="2"/>
              <a:buChar char=""/>
            </a:pPr>
            <a:r>
              <a:rPr lang="de-DE" sz="2600" b="0" strike="noStrike" spc="-1">
                <a:solidFill>
                  <a:srgbClr val="000000"/>
                </a:solidFill>
                <a:latin typeface="Agency FB"/>
              </a:rPr>
              <a:t>Wölfe leben meist in Familienverbänden, fachsprachlich </a:t>
            </a:r>
            <a:r>
              <a:rPr lang="de-DE" sz="2600" b="0" u="sng" strike="noStrike" spc="-1">
                <a:solidFill>
                  <a:srgbClr val="B292CA"/>
                </a:solidFill>
                <a:uFillTx/>
                <a:latin typeface="Agency FB"/>
                <a:hlinkClick r:id="rId2"/>
              </a:rPr>
              <a:t>Rudel</a:t>
            </a:r>
            <a:r>
              <a:rPr lang="de-DE" sz="2600" b="0" strike="noStrike" spc="-1">
                <a:solidFill>
                  <a:srgbClr val="000000"/>
                </a:solidFill>
                <a:latin typeface="Agency FB"/>
              </a:rPr>
              <a:t> genannt. Hauptbeute sind in den meisten Regionen mittelgroße bis große </a:t>
            </a:r>
            <a:r>
              <a:rPr lang="de-DE" sz="2600" b="0" u="sng" strike="noStrike" spc="-1">
                <a:solidFill>
                  <a:srgbClr val="B292CA"/>
                </a:solidFill>
                <a:uFillTx/>
                <a:latin typeface="Agency FB"/>
                <a:hlinkClick r:id="rId3"/>
              </a:rPr>
              <a:t>Huftiere</a:t>
            </a:r>
            <a:r>
              <a:rPr lang="de-DE" sz="2600" b="0" strike="noStrike" spc="-1">
                <a:solidFill>
                  <a:srgbClr val="000000"/>
                </a:solidFill>
                <a:latin typeface="Agency FB"/>
              </a:rPr>
              <a:t>. Die Art war seit dem späten </a:t>
            </a:r>
            <a:r>
              <a:rPr lang="de-DE" sz="2600" b="0" u="sng" strike="noStrike" spc="-1">
                <a:solidFill>
                  <a:srgbClr val="B292CA"/>
                </a:solidFill>
                <a:uFillTx/>
                <a:latin typeface="Agency FB"/>
                <a:hlinkClick r:id="rId4"/>
              </a:rPr>
              <a:t>Pleistozän</a:t>
            </a:r>
            <a:r>
              <a:rPr lang="de-DE" sz="2600" b="0" strike="noStrike" spc="-1">
                <a:solidFill>
                  <a:srgbClr val="000000"/>
                </a:solidFill>
                <a:latin typeface="Agency FB"/>
              </a:rPr>
              <a:t> in mehreren Unterarten in ganz </a:t>
            </a:r>
            <a:r>
              <a:rPr lang="de-DE" sz="2600" b="0" u="sng" strike="noStrike" spc="-1">
                <a:solidFill>
                  <a:srgbClr val="B292CA"/>
                </a:solidFill>
                <a:uFillTx/>
                <a:latin typeface="Agency FB"/>
                <a:hlinkClick r:id="rId5"/>
              </a:rPr>
              <a:t>Europa</a:t>
            </a:r>
            <a:r>
              <a:rPr lang="de-DE" sz="2600" b="0" strike="noStrike" spc="-1">
                <a:solidFill>
                  <a:srgbClr val="000000"/>
                </a:solidFill>
                <a:latin typeface="Agency FB"/>
              </a:rPr>
              <a:t>, weiten Teilen </a:t>
            </a:r>
            <a:r>
              <a:rPr lang="de-DE" sz="2600" b="0" u="sng" strike="noStrike" spc="-1">
                <a:solidFill>
                  <a:srgbClr val="B292CA"/>
                </a:solidFill>
                <a:uFillTx/>
                <a:latin typeface="Agency FB"/>
                <a:hlinkClick r:id="rId6"/>
              </a:rPr>
              <a:t>Asiens</a:t>
            </a:r>
            <a:r>
              <a:rPr lang="de-DE" sz="2600" b="0" strike="noStrike" spc="-1">
                <a:solidFill>
                  <a:srgbClr val="000000"/>
                </a:solidFill>
                <a:latin typeface="Agency FB"/>
              </a:rPr>
              <a:t>, einschließlich der </a:t>
            </a:r>
            <a:r>
              <a:rPr lang="de-DE" sz="2600" b="0" u="sng" strike="noStrike" spc="-1">
                <a:solidFill>
                  <a:srgbClr val="B292CA"/>
                </a:solidFill>
                <a:uFillTx/>
                <a:latin typeface="Agency FB"/>
                <a:hlinkClick r:id="rId7"/>
              </a:rPr>
              <a:t>Arabischen Halbinsel</a:t>
            </a:r>
            <a:r>
              <a:rPr lang="de-DE" sz="2600" b="0" strike="noStrike" spc="-1">
                <a:solidFill>
                  <a:srgbClr val="000000"/>
                </a:solidFill>
                <a:latin typeface="Agency FB"/>
              </a:rPr>
              <a:t> und </a:t>
            </a:r>
            <a:r>
              <a:rPr lang="de-DE" sz="2600" b="0" u="sng" strike="noStrike" spc="-1">
                <a:solidFill>
                  <a:srgbClr val="B292CA"/>
                </a:solidFill>
                <a:uFillTx/>
                <a:latin typeface="Agency FB"/>
                <a:hlinkClick r:id="rId8"/>
              </a:rPr>
              <a:t>Japan</a:t>
            </a:r>
            <a:r>
              <a:rPr lang="de-DE" sz="2600" b="0" strike="noStrike" spc="-1">
                <a:solidFill>
                  <a:srgbClr val="000000"/>
                </a:solidFill>
                <a:latin typeface="Agency FB"/>
              </a:rPr>
              <a:t>, und in </a:t>
            </a:r>
            <a:r>
              <a:rPr lang="de-DE" sz="2600" b="0" u="sng" strike="noStrike" spc="-1">
                <a:solidFill>
                  <a:srgbClr val="B292CA"/>
                </a:solidFill>
                <a:uFillTx/>
                <a:latin typeface="Agency FB"/>
                <a:hlinkClick r:id="rId9"/>
              </a:rPr>
              <a:t>Nordamerika</a:t>
            </a:r>
            <a:r>
              <a:rPr lang="de-DE" sz="2600" b="0" strike="noStrike" spc="-1">
                <a:solidFill>
                  <a:srgbClr val="000000"/>
                </a:solidFill>
                <a:latin typeface="Agency FB"/>
              </a:rPr>
              <a:t> verbreitet. </a:t>
            </a:r>
            <a:endParaRPr lang="de-DE" sz="2600" b="0" strike="noStrike" spc="-1">
              <a:solidFill>
                <a:srgbClr val="000000"/>
              </a:solidFill>
              <a:latin typeface="Gill Sans MT"/>
            </a:endParaRPr>
          </a:p>
          <a:p>
            <a:pPr marL="274320" indent="-273960">
              <a:lnSpc>
                <a:spcPct val="100000"/>
              </a:lnSpc>
              <a:spcBef>
                <a:spcPts val="601"/>
              </a:spcBef>
              <a:buClr>
                <a:srgbClr val="727CA3"/>
              </a:buClr>
              <a:buSzPct val="76000"/>
              <a:buFont typeface="Wingdings 3" charset="2"/>
              <a:buChar char=""/>
            </a:pPr>
            <a:r>
              <a:rPr lang="de-DE" sz="2600" b="0" strike="noStrike" spc="-1">
                <a:solidFill>
                  <a:srgbClr val="000000"/>
                </a:solidFill>
                <a:latin typeface="Blackadder ITC"/>
              </a:rPr>
              <a:t>Wölfe wurden in Mitteleuropa ab dem 15. Jahrhundert systematisch verfolgt,</a:t>
            </a:r>
            <a:r>
              <a:rPr lang="de-DE" sz="2600" b="0" u="sng" strike="noStrike" spc="-1" baseline="30000">
                <a:solidFill>
                  <a:srgbClr val="B292CA"/>
                </a:solidFill>
                <a:uFillTx/>
                <a:latin typeface="Blackadder ITC"/>
                <a:hlinkClick r:id="rId10"/>
              </a:rPr>
              <a:t>[1]</a:t>
            </a:r>
            <a:r>
              <a:rPr lang="de-DE" sz="2600" b="0" strike="noStrike" spc="-1">
                <a:solidFill>
                  <a:srgbClr val="000000"/>
                </a:solidFill>
                <a:latin typeface="Blackadder ITC"/>
              </a:rPr>
              <a:t> im 19. Jahrhundert waren sie in nahezu allen Regionen ihres weltweiten Verbreitungsgebiets vor allem durch menschliche Bejagung stark dezimiert und in West- und Mitteleuropa fast sowie in Japan vollständig </a:t>
            </a:r>
            <a:r>
              <a:rPr lang="de-DE" sz="2600" b="0" u="sng" strike="noStrike" spc="-1">
                <a:solidFill>
                  <a:srgbClr val="B292CA"/>
                </a:solidFill>
                <a:uFillTx/>
                <a:latin typeface="Blackadder ITC"/>
                <a:hlinkClick r:id="rId11"/>
              </a:rPr>
              <a:t>ausgerottet</a:t>
            </a:r>
            <a:r>
              <a:rPr lang="de-DE" sz="2600" b="0" strike="noStrike" spc="-1">
                <a:solidFill>
                  <a:srgbClr val="000000"/>
                </a:solidFill>
                <a:latin typeface="Blackadder ITC"/>
              </a:rPr>
              <a:t>. </a:t>
            </a:r>
            <a:endParaRPr lang="de-DE" sz="2600" b="0" strike="noStrike" spc="-1">
              <a:solidFill>
                <a:srgbClr val="000000"/>
              </a:solidFill>
              <a:latin typeface="Gill Sans MT"/>
            </a:endParaRPr>
          </a:p>
          <a:p>
            <a:pPr marL="274320" indent="-273960">
              <a:lnSpc>
                <a:spcPct val="100000"/>
              </a:lnSpc>
              <a:spcBef>
                <a:spcPts val="601"/>
              </a:spcBef>
              <a:buClr>
                <a:srgbClr val="727CA3"/>
              </a:buClr>
              <a:buSzPct val="76000"/>
              <a:buFont typeface="Wingdings 3" charset="2"/>
              <a:buChar char=""/>
            </a:pPr>
            <a:r>
              <a:rPr lang="de-DE" sz="2600" b="0" strike="noStrike" spc="-1">
                <a:solidFill>
                  <a:srgbClr val="000000"/>
                </a:solidFill>
                <a:latin typeface="Engravers MT"/>
              </a:rPr>
              <a:t>Seit der Jahrtausendwende ist die Anzahl der Wölfe und Wolfsrudel in Mittel- und Nordeuropa wieder deutlich angestiegen.</a:t>
            </a:r>
            <a:r>
              <a:rPr lang="de-DE" sz="2600" b="0" u="sng" strike="noStrike" spc="-1" baseline="30000">
                <a:solidFill>
                  <a:srgbClr val="B292CA"/>
                </a:solidFill>
                <a:uFillTx/>
                <a:latin typeface="Engravers MT"/>
                <a:hlinkClick r:id="rId10"/>
              </a:rPr>
              <a:t>[4]</a:t>
            </a:r>
            <a:r>
              <a:rPr lang="de-DE" sz="2600" b="0" strike="noStrike" spc="-1">
                <a:solidFill>
                  <a:srgbClr val="000000"/>
                </a:solidFill>
                <a:latin typeface="Engravers MT"/>
              </a:rPr>
              <a:t> Für den Erfassungszeitraum 2019/20 wurden bei den </a:t>
            </a:r>
            <a:r>
              <a:rPr lang="de-DE" sz="2600" b="0" u="sng" strike="noStrike" spc="-1">
                <a:solidFill>
                  <a:srgbClr val="B292CA"/>
                </a:solidFill>
                <a:uFillTx/>
                <a:latin typeface="Engravers MT"/>
                <a:hlinkClick r:id="rId12"/>
              </a:rPr>
              <a:t>Wölfen in Deutschland</a:t>
            </a:r>
            <a:r>
              <a:rPr lang="de-DE" sz="2600" b="0" strike="noStrike" spc="-1">
                <a:solidFill>
                  <a:srgbClr val="000000"/>
                </a:solidFill>
                <a:latin typeface="Engravers MT"/>
              </a:rPr>
              <a:t> 128 Rudel, 35 Paare und 10 territoriale Einzeltiere registriert, die in 173 Wolfsterritorien leben.</a:t>
            </a:r>
            <a:r>
              <a:rPr lang="de-DE" sz="2600" b="0" u="sng" strike="noStrike" spc="-1" baseline="30000">
                <a:solidFill>
                  <a:srgbClr val="B292CA"/>
                </a:solidFill>
                <a:uFillTx/>
                <a:latin typeface="Engravers MT"/>
                <a:hlinkClick r:id="rId10"/>
              </a:rPr>
              <a:t>[</a:t>
            </a:r>
            <a:endParaRPr lang="de-DE" sz="2600" b="0" strike="noStrike" spc="-1">
              <a:solidFill>
                <a:srgbClr val="000000"/>
              </a:solidFill>
              <a:latin typeface="Gill Sans MT"/>
            </a:endParaRPr>
          </a:p>
          <a:p>
            <a:pPr>
              <a:lnSpc>
                <a:spcPct val="100000"/>
              </a:lnSpc>
              <a:spcBef>
                <a:spcPts val="601"/>
              </a:spcBef>
            </a:pPr>
            <a:endParaRPr lang="de-DE" sz="2600" b="0" strike="noStrike" spc="-1">
              <a:solidFill>
                <a:srgbClr val="000000"/>
              </a:solidFill>
              <a:latin typeface="Gill Sans M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itel 1"/>
          <p:cNvSpPr txBox="1"/>
          <p:nvPr/>
        </p:nvSpPr>
        <p:spPr>
          <a:xfrm>
            <a:off x="1219320" y="2971800"/>
            <a:ext cx="6857640" cy="1066320"/>
          </a:xfrm>
          <a:prstGeom prst="rect">
            <a:avLst/>
          </a:prstGeom>
          <a:noFill/>
          <a:ln w="0">
            <a:noFill/>
          </a:ln>
        </p:spPr>
        <p:txBody>
          <a:bodyPr lIns="90000" tIns="45000" rIns="90000" bIns="45000">
            <a:noAutofit/>
          </a:bodyPr>
          <a:lstStyle/>
          <a:p>
            <a:pPr algn="r">
              <a:lnSpc>
                <a:spcPct val="100000"/>
              </a:lnSpc>
            </a:pPr>
            <a:r>
              <a:rPr lang="de-DE" sz="3200" b="0" strike="noStrike" spc="-1">
                <a:solidFill>
                  <a:srgbClr val="473935"/>
                </a:solidFill>
                <a:latin typeface="Bookman Old Style"/>
              </a:rPr>
              <a:t>Jetzt folgen einige Bilder von Wölfen</a:t>
            </a:r>
            <a:endParaRPr lang="de-DE" sz="3200" b="0" strike="noStrike" spc="-1">
              <a:solidFill>
                <a:srgbClr val="FFFFFF"/>
              </a:solidFill>
              <a:latin typeface="Gill Sans MT"/>
            </a:endParaRPr>
          </a:p>
        </p:txBody>
      </p:sp>
      <p:sp>
        <p:nvSpPr>
          <p:cNvPr id="240" name="Textplatzhalter 2"/>
          <p:cNvSpPr txBox="1"/>
          <p:nvPr/>
        </p:nvSpPr>
        <p:spPr>
          <a:xfrm>
            <a:off x="1295280" y="4267080"/>
            <a:ext cx="6781320" cy="1142640"/>
          </a:xfrm>
          <a:prstGeom prst="rect">
            <a:avLst/>
          </a:prstGeom>
          <a:noFill/>
          <a:ln w="0">
            <a:noFill/>
          </a:ln>
        </p:spPr>
        <p:txBody>
          <a:bodyPr lIns="90000" tIns="45000" rIns="90000" bIns="45000">
            <a:noAutofit/>
          </a:bodyPr>
          <a:lstStyle/>
          <a:p>
            <a:endParaRPr lang="de-DE" sz="2600" b="0" strike="noStrike" spc="-1">
              <a:solidFill>
                <a:srgbClr val="FFFFFF"/>
              </a:solidFill>
              <a:latin typeface="Gill Sans M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el 1"/>
          <p:cNvSpPr txBox="1"/>
          <p:nvPr/>
        </p:nvSpPr>
        <p:spPr>
          <a:xfrm>
            <a:off x="457200" y="228600"/>
            <a:ext cx="8229240" cy="914040"/>
          </a:xfrm>
          <a:prstGeom prst="rect">
            <a:avLst/>
          </a:prstGeom>
          <a:noFill/>
          <a:ln w="0">
            <a:noFill/>
          </a:ln>
        </p:spPr>
        <p:txBody>
          <a:bodyPr lIns="90000" tIns="45000" rIns="90000" bIns="45000" anchor="b">
            <a:normAutofit/>
          </a:bodyPr>
          <a:lstStyle/>
          <a:p>
            <a:endParaRPr lang="de-DE" sz="1800" b="0" strike="noStrike" spc="-1">
              <a:solidFill>
                <a:srgbClr val="000000"/>
              </a:solidFill>
              <a:latin typeface="Gill Sans MT"/>
            </a:endParaRPr>
          </a:p>
        </p:txBody>
      </p:sp>
      <p:pic>
        <p:nvPicPr>
          <p:cNvPr id="242" name="Picture 2" descr="Wolf (Canis lupus)"/>
          <p:cNvPicPr/>
          <p:nvPr/>
        </p:nvPicPr>
        <p:blipFill>
          <a:blip r:embed="rId2"/>
          <a:stretch/>
        </p:blipFill>
        <p:spPr>
          <a:xfrm>
            <a:off x="6012000" y="1196640"/>
            <a:ext cx="2978280" cy="2304000"/>
          </a:xfrm>
          <a:prstGeom prst="rect">
            <a:avLst/>
          </a:prstGeom>
          <a:ln w="0">
            <a:noFill/>
          </a:ln>
        </p:spPr>
      </p:pic>
      <p:pic>
        <p:nvPicPr>
          <p:cNvPr id="243" name="Picture 4" descr="Niedersachsen gegen Wolf 0:1: Wie es 14 Monate misslang, einen Wolf zu  erlegen - Panorama - Gesellschaft - Tagesspiegel"/>
          <p:cNvPicPr/>
          <p:nvPr/>
        </p:nvPicPr>
        <p:blipFill>
          <a:blip r:embed="rId3"/>
          <a:stretch/>
        </p:blipFill>
        <p:spPr>
          <a:xfrm>
            <a:off x="4788000" y="1340640"/>
            <a:ext cx="874440" cy="635400"/>
          </a:xfrm>
          <a:prstGeom prst="rect">
            <a:avLst/>
          </a:prstGeom>
          <a:ln w="0">
            <a:noFill/>
          </a:ln>
        </p:spPr>
      </p:pic>
      <p:pic>
        <p:nvPicPr>
          <p:cNvPr id="244" name="Picture 6" descr="Wolf bei Wittingen illegal getötet: Polizei fehlen Hinweise – Verein erhöht  Belohnung | Niedersachsen"/>
          <p:cNvPicPr/>
          <p:nvPr/>
        </p:nvPicPr>
        <p:blipFill>
          <a:blip r:embed="rId4"/>
          <a:stretch/>
        </p:blipFill>
        <p:spPr>
          <a:xfrm>
            <a:off x="971640" y="3285000"/>
            <a:ext cx="3849480" cy="2887200"/>
          </a:xfrm>
          <a:prstGeom prst="rect">
            <a:avLst/>
          </a:prstGeom>
          <a:ln w="0">
            <a:noFill/>
          </a:ln>
        </p:spPr>
      </p:pic>
      <p:pic>
        <p:nvPicPr>
          <p:cNvPr id="245" name="Picture 8" descr="Wolf verirrt sich auf Betriebsgelände in Riesa | MDR.DE"/>
          <p:cNvPicPr/>
          <p:nvPr/>
        </p:nvPicPr>
        <p:blipFill>
          <a:blip r:embed="rId5"/>
          <a:stretch/>
        </p:blipFill>
        <p:spPr>
          <a:xfrm>
            <a:off x="3420000" y="1412640"/>
            <a:ext cx="1079640" cy="607320"/>
          </a:xfrm>
          <a:prstGeom prst="rect">
            <a:avLst/>
          </a:prstGeom>
          <a:ln w="0">
            <a:noFill/>
          </a:ln>
        </p:spPr>
      </p:pic>
      <p:pic>
        <p:nvPicPr>
          <p:cNvPr id="246" name="Picture 10" descr="Das Portal für den Wolf in der Schweiz | CHWOLF.org"/>
          <p:cNvPicPr/>
          <p:nvPr/>
        </p:nvPicPr>
        <p:blipFill>
          <a:blip r:embed="rId6"/>
          <a:stretch/>
        </p:blipFill>
        <p:spPr>
          <a:xfrm>
            <a:off x="6084000" y="4725000"/>
            <a:ext cx="2828520" cy="1414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Picture 2" descr="Der Wolf und das Rudel: Die perfekte gesellschaftliche Struktur – Almo  Nature"/>
          <p:cNvPicPr/>
          <p:nvPr/>
        </p:nvPicPr>
        <p:blipFill>
          <a:blip r:embed="rId2"/>
          <a:stretch/>
        </p:blipFill>
        <p:spPr>
          <a:xfrm>
            <a:off x="467640" y="620640"/>
            <a:ext cx="4055760" cy="2728080"/>
          </a:xfrm>
          <a:prstGeom prst="rect">
            <a:avLst/>
          </a:prstGeom>
          <a:ln w="0">
            <a:noFill/>
          </a:ln>
        </p:spPr>
      </p:pic>
      <p:pic>
        <p:nvPicPr>
          <p:cNvPr id="248" name="Picture 4" descr="Wölfe in Deutschland ernähren sich von Wildtieren - Panorama - Badische  Zeitung"/>
          <p:cNvPicPr/>
          <p:nvPr/>
        </p:nvPicPr>
        <p:blipFill>
          <a:blip r:embed="rId3"/>
          <a:stretch/>
        </p:blipFill>
        <p:spPr>
          <a:xfrm>
            <a:off x="4932000" y="3576600"/>
            <a:ext cx="4086720" cy="2948400"/>
          </a:xfrm>
          <a:prstGeom prst="rect">
            <a:avLst/>
          </a:prstGeom>
          <a:ln w="0">
            <a:noFill/>
          </a:ln>
        </p:spPr>
      </p:pic>
      <p:sp>
        <p:nvSpPr>
          <p:cNvPr id="249" name="AutoShape 6"/>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250" name="AutoShape 8"/>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pic>
        <p:nvPicPr>
          <p:cNvPr id="251" name="Picture 10" descr="Welcher Wolf gewinnt? - Achtsamkeitsbox"/>
          <p:cNvPicPr/>
          <p:nvPr/>
        </p:nvPicPr>
        <p:blipFill>
          <a:blip r:embed="rId4"/>
          <a:stretch/>
        </p:blipFill>
        <p:spPr>
          <a:xfrm>
            <a:off x="5004000" y="332640"/>
            <a:ext cx="3647880" cy="2736000"/>
          </a:xfrm>
          <a:prstGeom prst="rect">
            <a:avLst/>
          </a:prstGeom>
          <a:ln w="0">
            <a:noFill/>
          </a:ln>
        </p:spPr>
      </p:pic>
      <p:pic>
        <p:nvPicPr>
          <p:cNvPr id="252" name="Picture 12" descr="NRW-Stiftung | Der Wolf als Heimkehrer in NRW"/>
          <p:cNvPicPr/>
          <p:nvPr/>
        </p:nvPicPr>
        <p:blipFill>
          <a:blip r:embed="rId5"/>
          <a:stretch/>
        </p:blipFill>
        <p:spPr>
          <a:xfrm flipH="1">
            <a:off x="540000" y="3717000"/>
            <a:ext cx="3778200" cy="2520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163</Words>
  <Application>Microsoft Office PowerPoint</Application>
  <PresentationFormat>Bildschirmpräsentation (4:3)</PresentationFormat>
  <Paragraphs>20</Paragraphs>
  <Slides>8</Slides>
  <Notes>0</Notes>
  <HiddenSlides>0</HiddenSlides>
  <MMClips>0</MMClips>
  <ScaleCrop>false</ScaleCrop>
  <HeadingPairs>
    <vt:vector size="4" baseType="variant">
      <vt:variant>
        <vt:lpstr>Design</vt:lpstr>
      </vt:variant>
      <vt:variant>
        <vt:i4>5</vt:i4>
      </vt:variant>
      <vt:variant>
        <vt:lpstr>Folientitel</vt:lpstr>
      </vt:variant>
      <vt:variant>
        <vt:i4>8</vt:i4>
      </vt:variant>
    </vt:vector>
  </HeadingPairs>
  <TitlesOfParts>
    <vt:vector size="13" baseType="lpstr">
      <vt:lpstr>Office Theme</vt:lpstr>
      <vt:lpstr>Office Theme</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Firmenname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Informatik</dc:title>
  <dc:subject/>
  <dc:creator>Benutzer</dc:creator>
  <dc:description/>
  <cp:lastModifiedBy>Mike Gerdes</cp:lastModifiedBy>
  <cp:revision>35</cp:revision>
  <dcterms:created xsi:type="dcterms:W3CDTF">2021-02-25T09:34:26Z</dcterms:created>
  <dcterms:modified xsi:type="dcterms:W3CDTF">2021-06-10T08:54:47Z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Bildschirmpräsentation (4:3)</vt:lpwstr>
  </property>
  <property fmtid="{D5CDD505-2E9C-101B-9397-08002B2CF9AE}" pid="3" name="Slides">
    <vt:i4>9</vt:i4>
  </property>
</Properties>
</file>