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C1201-5EBD-45AB-A72F-A6F20416136E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D3FF5-2631-466E-A416-2F7F17192FE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etlexikon.org/woelf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Wölfe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Mike Gerdes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0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Wo </a:t>
            </a:r>
            <a:r>
              <a:rPr lang="de-DE" dirty="0"/>
              <a:t>leben Wölfe</a:t>
            </a:r>
            <a:r>
              <a:rPr lang="de-DE" dirty="0" smtClean="0"/>
              <a:t>?</a:t>
            </a:r>
          </a:p>
          <a:p>
            <a:r>
              <a:rPr lang="de-DE" dirty="0"/>
              <a:t>Was </a:t>
            </a:r>
            <a:r>
              <a:rPr lang="de-DE" dirty="0" err="1" smtClean="0"/>
              <a:t>fressenWölfe</a:t>
            </a:r>
            <a:r>
              <a:rPr lang="de-DE" dirty="0" smtClean="0"/>
              <a:t>?</a:t>
            </a:r>
          </a:p>
          <a:p>
            <a:r>
              <a:rPr lang="de-DE" dirty="0"/>
              <a:t>Märchen und </a:t>
            </a:r>
            <a:r>
              <a:rPr lang="de-DE" dirty="0" smtClean="0"/>
              <a:t>Wölfe</a:t>
            </a:r>
          </a:p>
          <a:p>
            <a:r>
              <a:rPr lang="de-DE" dirty="0"/>
              <a:t>Gefahren für den Wolf</a:t>
            </a:r>
          </a:p>
        </p:txBody>
      </p:sp>
      <p:pic>
        <p:nvPicPr>
          <p:cNvPr id="7" name="Picture 6" descr="Wolf bei Wittingen illegal getötet: Polizei fehlen Hinweise – Verein erhöht  Belohnung | Niedersachsen"/>
          <p:cNvPicPr>
            <a:picLocks noGrp="1"/>
          </p:cNvPicPr>
          <p:nvPr>
            <p:ph sz="quarter" idx="14"/>
          </p:nvPr>
        </p:nvPicPr>
        <p:blipFill>
          <a:blip r:embed="rId2"/>
          <a:stretch/>
        </p:blipFill>
        <p:spPr>
          <a:xfrm>
            <a:off x="4664075" y="2720905"/>
            <a:ext cx="3200400" cy="240202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838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leben Wölfe?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Nördliche Halbkugel</a:t>
            </a:r>
          </a:p>
          <a:p>
            <a:r>
              <a:rPr lang="de-DE" dirty="0" smtClean="0"/>
              <a:t>Weit verbreitet</a:t>
            </a:r>
          </a:p>
          <a:p>
            <a:r>
              <a:rPr lang="de-DE" dirty="0" smtClean="0"/>
              <a:t>Leben in Rudeln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14" descr="Ãhnliches Foto"/>
          <p:cNvPicPr/>
          <p:nvPr/>
        </p:nvPicPr>
        <p:blipFill>
          <a:blip r:embed="rId2"/>
          <a:srcRect b="40774"/>
          <a:stretch/>
        </p:blipFill>
        <p:spPr>
          <a:xfrm>
            <a:off x="4427984" y="2767380"/>
            <a:ext cx="3944488" cy="2043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153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fressen Wölfe?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Hirsche</a:t>
            </a:r>
          </a:p>
          <a:p>
            <a:r>
              <a:rPr lang="de-DE" dirty="0" smtClean="0"/>
              <a:t>Wildschweine</a:t>
            </a:r>
          </a:p>
          <a:p>
            <a:r>
              <a:rPr lang="de-DE" dirty="0" smtClean="0"/>
              <a:t>Kleine Säugetiere</a:t>
            </a:r>
          </a:p>
          <a:p>
            <a:r>
              <a:rPr lang="de-DE" dirty="0" smtClean="0"/>
              <a:t>Haustiere</a:t>
            </a:r>
            <a:endParaRPr lang="de-DE" dirty="0"/>
          </a:p>
        </p:txBody>
      </p:sp>
      <p:pic>
        <p:nvPicPr>
          <p:cNvPr id="6" name="Picture 8" descr="Bildergebnis fÃ¼r wÃ¶lfe wikibilder Commons com"/>
          <p:cNvPicPr>
            <a:picLocks noGrp="1"/>
          </p:cNvPicPr>
          <p:nvPr>
            <p:ph sz="quarter" idx="14"/>
          </p:nvPr>
        </p:nvPicPr>
        <p:blipFill>
          <a:blip r:embed="rId2"/>
          <a:stretch/>
        </p:blipFill>
        <p:spPr>
          <a:xfrm>
            <a:off x="5004048" y="2420888"/>
            <a:ext cx="3126680" cy="2453084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49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Märchen und Wölfe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600200"/>
            <a:ext cx="4248472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Wölfe sind in Märchen böse</a:t>
            </a:r>
          </a:p>
          <a:p>
            <a:r>
              <a:rPr lang="de-DE" dirty="0" smtClean="0"/>
              <a:t>Menschen haben Angst vor dem Wolf</a:t>
            </a:r>
          </a:p>
          <a:p>
            <a:r>
              <a:rPr lang="de-DE" dirty="0" smtClean="0"/>
              <a:t>Der Wolf ist schlau</a:t>
            </a:r>
            <a:endParaRPr lang="de-DE" dirty="0"/>
          </a:p>
        </p:txBody>
      </p:sp>
      <p:pic>
        <p:nvPicPr>
          <p:cNvPr id="4" name="Picture 16" descr="Bildergebnis fÃ¼r rotkÃ¤ppchen bild"/>
          <p:cNvPicPr/>
          <p:nvPr/>
        </p:nvPicPr>
        <p:blipFill>
          <a:blip r:embed="rId2"/>
          <a:srcRect t="7954" r="3543" b="7577"/>
          <a:stretch/>
        </p:blipFill>
        <p:spPr>
          <a:xfrm>
            <a:off x="4932040" y="2420888"/>
            <a:ext cx="3381120" cy="24206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73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Gefahren für den Wolf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600200"/>
            <a:ext cx="4536504" cy="4525963"/>
          </a:xfrm>
        </p:spPr>
        <p:txBody>
          <a:bodyPr/>
          <a:lstStyle/>
          <a:p>
            <a:endParaRPr lang="de-DE" dirty="0"/>
          </a:p>
          <a:p>
            <a:r>
              <a:rPr lang="de-DE" dirty="0" smtClean="0"/>
              <a:t>Wölfe werden schon sehr lange gejagt</a:t>
            </a:r>
          </a:p>
          <a:p>
            <a:r>
              <a:rPr lang="de-DE" dirty="0" smtClean="0"/>
              <a:t>Straßen und Autos</a:t>
            </a:r>
          </a:p>
          <a:p>
            <a:r>
              <a:rPr lang="de-DE" dirty="0" smtClean="0"/>
              <a:t>Umweltgifte</a:t>
            </a:r>
            <a:endParaRPr lang="de-DE" dirty="0"/>
          </a:p>
        </p:txBody>
      </p:sp>
      <p:pic>
        <p:nvPicPr>
          <p:cNvPr id="1026" name="Picture 2" descr="https://upload.wikimedia.org/wikipedia/commons/thumb/a/a4/Paul_Childerley_driven_hunt_Finland_04.png/220px-Paul_Childerley_driven_hunt_Finland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48" y="1988840"/>
            <a:ext cx="2564777" cy="17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b/b9/GHS-pictogram-pollu.svg/170px-GHS-pictogram-pollu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Zeit für Fragen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1300" b="1" strike="noStrike" spc="-1" dirty="0" smtClean="0">
                <a:solidFill>
                  <a:srgbClr val="000000"/>
                </a:solidFill>
                <a:latin typeface="Trebuchet MS"/>
              </a:rPr>
              <a:t>Quellen: </a:t>
            </a:r>
            <a:endParaRPr lang="de-DE" sz="1300" u="sng" spc="-1" dirty="0">
              <a:solidFill>
                <a:srgbClr val="000000"/>
              </a:solidFill>
              <a:uFillTx/>
              <a:latin typeface="Trebuchet MS"/>
              <a:hlinkClick r:id="rId2"/>
            </a:endParaRPr>
          </a:p>
          <a:p>
            <a:pPr marL="0" indent="0" algn="ctr">
              <a:buNone/>
            </a:pPr>
            <a:r>
              <a:rPr lang="de-DE" sz="1300" spc="-1" dirty="0">
                <a:solidFill>
                  <a:srgbClr val="000000"/>
                </a:solidFill>
                <a:latin typeface="Arial"/>
              </a:rPr>
              <a:t>www.internetlexikon.org/woelfe</a:t>
            </a:r>
          </a:p>
          <a:p>
            <a:pPr marL="0" indent="0" algn="ctr">
              <a:buNone/>
            </a:pPr>
            <a:r>
              <a:rPr lang="de-DE" sz="1300" spc="-1" dirty="0">
                <a:solidFill>
                  <a:srgbClr val="000000"/>
                </a:solidFill>
                <a:latin typeface="Arial"/>
              </a:rPr>
              <a:t>h</a:t>
            </a:r>
            <a:r>
              <a:rPr lang="de-DE" sz="1300" b="0" strike="noStrike" spc="-1" dirty="0" smtClean="0">
                <a:solidFill>
                  <a:srgbClr val="000000"/>
                </a:solidFill>
                <a:latin typeface="Arial"/>
              </a:rPr>
              <a:t>ttps://commons.wikibilder.com</a:t>
            </a:r>
            <a:endParaRPr lang="de-DE" sz="1300" b="0" u="sng" strike="noStrike" spc="-1" dirty="0" smtClean="0">
              <a:solidFill>
                <a:srgbClr val="99DDCC"/>
              </a:solidFill>
              <a:uFillTx/>
              <a:latin typeface="Trebuchet MS"/>
            </a:endParaRPr>
          </a:p>
          <a:p>
            <a:pPr marL="0" indent="0" algn="ctr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1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79</Words>
  <Application>Microsoft Office PowerPoint</Application>
  <PresentationFormat>Bildschirmpräsentation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Pin</vt:lpstr>
      <vt:lpstr>Wölfe</vt:lpstr>
      <vt:lpstr>Übersicht</vt:lpstr>
      <vt:lpstr>Wo leben Wölfe?</vt:lpstr>
      <vt:lpstr>Was fressen Wölfe?</vt:lpstr>
      <vt:lpstr>Märchen und Wölfe</vt:lpstr>
      <vt:lpstr>Gefahren für den Wolf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ddsdasd</dc:title>
  <dc:creator>Mike Gerdes</dc:creator>
  <cp:lastModifiedBy>Mike Gerdes</cp:lastModifiedBy>
  <cp:revision>9</cp:revision>
  <dcterms:created xsi:type="dcterms:W3CDTF">2021-06-10T08:27:01Z</dcterms:created>
  <dcterms:modified xsi:type="dcterms:W3CDTF">2021-06-10T08:53:21Z</dcterms:modified>
</cp:coreProperties>
</file>